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2" r:id="rId8"/>
    <p:sldId id="263" r:id="rId9"/>
    <p:sldId id="264" r:id="rId10"/>
    <p:sldId id="265" r:id="rId11"/>
    <p:sldId id="266" r:id="rId12"/>
    <p:sldId id="267" r:id="rId13"/>
    <p:sldId id="272" r:id="rId14"/>
    <p:sldId id="274" r:id="rId15"/>
    <p:sldId id="275" r:id="rId16"/>
    <p:sldId id="273" r:id="rId17"/>
    <p:sldId id="276" r:id="rId18"/>
    <p:sldId id="278" r:id="rId19"/>
    <p:sldId id="279" r:id="rId20"/>
    <p:sldId id="277" r:id="rId21"/>
    <p:sldId id="280" r:id="rId22"/>
    <p:sldId id="281" r:id="rId23"/>
    <p:sldId id="270" r:id="rId24"/>
    <p:sldId id="282" r:id="rId25"/>
    <p:sldId id="283" r:id="rId26"/>
    <p:sldId id="284" r:id="rId27"/>
    <p:sldId id="288" r:id="rId28"/>
    <p:sldId id="285" r:id="rId29"/>
    <p:sldId id="286" r:id="rId30"/>
    <p:sldId id="287" r:id="rId31"/>
    <p:sldId id="293" r:id="rId32"/>
    <p:sldId id="292" r:id="rId33"/>
    <p:sldId id="289" r:id="rId34"/>
    <p:sldId id="290" r:id="rId35"/>
    <p:sldId id="291" r:id="rId36"/>
    <p:sldId id="295" r:id="rId37"/>
    <p:sldId id="294"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1.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10" Type="http://schemas.openxmlformats.org/officeDocument/2006/relationships/image" Target="../media/image27.svg"/><Relationship Id="rId4" Type="http://schemas.openxmlformats.org/officeDocument/2006/relationships/image" Target="../media/image128.svg"/><Relationship Id="rId9" Type="http://schemas.openxmlformats.org/officeDocument/2006/relationships/image" Target="../media/image26.png"/></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10" Type="http://schemas.openxmlformats.org/officeDocument/2006/relationships/image" Target="../media/image27.svg"/><Relationship Id="rId4" Type="http://schemas.openxmlformats.org/officeDocument/2006/relationships/image" Target="../media/image128.svg"/><Relationship Id="rId9"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1C96B-DE57-4AF9-BC71-FE97132F6F8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2243CF0-0C04-494C-82CA-523FC5B4FFC9}">
      <dgm:prSet/>
      <dgm:spPr/>
      <dgm:t>
        <a:bodyPr/>
        <a:lstStyle/>
        <a:p>
          <a:r>
            <a:rPr lang="en-US" b="0" i="0" baseline="0"/>
            <a:t>Unstructured data base (Not tabulated)</a:t>
          </a:r>
          <a:endParaRPr lang="en-US"/>
        </a:p>
      </dgm:t>
    </dgm:pt>
    <dgm:pt modelId="{60B20F16-DD91-415E-A2AE-F5EA95885681}" type="parTrans" cxnId="{BAB2FDF0-3A12-4A41-9721-C62CA920D95C}">
      <dgm:prSet/>
      <dgm:spPr/>
      <dgm:t>
        <a:bodyPr/>
        <a:lstStyle/>
        <a:p>
          <a:endParaRPr lang="en-US"/>
        </a:p>
      </dgm:t>
    </dgm:pt>
    <dgm:pt modelId="{7333AAEB-9168-4F05-B562-8EF4DC4F0318}" type="sibTrans" cxnId="{BAB2FDF0-3A12-4A41-9721-C62CA920D95C}">
      <dgm:prSet/>
      <dgm:spPr/>
      <dgm:t>
        <a:bodyPr/>
        <a:lstStyle/>
        <a:p>
          <a:endParaRPr lang="en-US"/>
        </a:p>
      </dgm:t>
    </dgm:pt>
    <dgm:pt modelId="{66C95F50-425F-4DF0-8859-55192DC4C950}">
      <dgm:prSet/>
      <dgm:spPr/>
      <dgm:t>
        <a:bodyPr/>
        <a:lstStyle/>
        <a:p>
          <a:r>
            <a:rPr lang="en-US" b="0" i="0" baseline="0"/>
            <a:t>Very Flexible/relaxed schema (Can add information as required)</a:t>
          </a:r>
          <a:endParaRPr lang="en-US"/>
        </a:p>
      </dgm:t>
    </dgm:pt>
    <dgm:pt modelId="{03198ADE-8A89-46B7-8E38-3DFA82C6C636}" type="parTrans" cxnId="{5205B975-8B9A-4E1A-8449-98A403F6A5F5}">
      <dgm:prSet/>
      <dgm:spPr/>
      <dgm:t>
        <a:bodyPr/>
        <a:lstStyle/>
        <a:p>
          <a:endParaRPr lang="en-US"/>
        </a:p>
      </dgm:t>
    </dgm:pt>
    <dgm:pt modelId="{2A2603C6-BC59-4F20-AFBC-1FB4E263013B}" type="sibTrans" cxnId="{5205B975-8B9A-4E1A-8449-98A403F6A5F5}">
      <dgm:prSet/>
      <dgm:spPr/>
      <dgm:t>
        <a:bodyPr/>
        <a:lstStyle/>
        <a:p>
          <a:endParaRPr lang="en-US"/>
        </a:p>
      </dgm:t>
    </dgm:pt>
    <dgm:pt modelId="{589BE5F5-45CE-4FB9-A02D-B887DBC4B307}">
      <dgm:prSet/>
      <dgm:spPr/>
      <dgm:t>
        <a:bodyPr/>
        <a:lstStyle/>
        <a:p>
          <a:r>
            <a:rPr lang="en-US" b="0" i="0" baseline="0"/>
            <a:t>Relations between tables are handles differently(High level for EXAM)</a:t>
          </a:r>
          <a:endParaRPr lang="en-US"/>
        </a:p>
      </dgm:t>
    </dgm:pt>
    <dgm:pt modelId="{CDD94729-71B5-4540-83E7-8CFCAE015360}" type="parTrans" cxnId="{3050DC65-45E1-4548-AC32-AF58B7002E29}">
      <dgm:prSet/>
      <dgm:spPr/>
      <dgm:t>
        <a:bodyPr/>
        <a:lstStyle/>
        <a:p>
          <a:endParaRPr lang="en-US"/>
        </a:p>
      </dgm:t>
    </dgm:pt>
    <dgm:pt modelId="{FE402A3C-8522-4A60-AC88-8DCAD71AD310}" type="sibTrans" cxnId="{3050DC65-45E1-4548-AC32-AF58B7002E29}">
      <dgm:prSet/>
      <dgm:spPr/>
      <dgm:t>
        <a:bodyPr/>
        <a:lstStyle/>
        <a:p>
          <a:endParaRPr lang="en-US"/>
        </a:p>
      </dgm:t>
    </dgm:pt>
    <dgm:pt modelId="{5D26D2FF-22AF-4FC8-B96F-9B0E402C17AF}">
      <dgm:prSet/>
      <dgm:spPr/>
      <dgm:t>
        <a:bodyPr/>
        <a:lstStyle/>
        <a:p>
          <a:r>
            <a:rPr lang="en-US" b="0" i="0" baseline="0"/>
            <a:t>Scalable</a:t>
          </a:r>
          <a:endParaRPr lang="en-US"/>
        </a:p>
      </dgm:t>
    </dgm:pt>
    <dgm:pt modelId="{013B1A7E-85CA-49E1-8546-1942B45B705D}" type="parTrans" cxnId="{C0B07344-DD39-4B56-8EE7-4EDBE6F1FBC9}">
      <dgm:prSet/>
      <dgm:spPr/>
      <dgm:t>
        <a:bodyPr/>
        <a:lstStyle/>
        <a:p>
          <a:endParaRPr lang="en-US"/>
        </a:p>
      </dgm:t>
    </dgm:pt>
    <dgm:pt modelId="{71B654C1-969F-4466-9D9B-C50B7EE606E0}" type="sibTrans" cxnId="{C0B07344-DD39-4B56-8EE7-4EDBE6F1FBC9}">
      <dgm:prSet/>
      <dgm:spPr/>
      <dgm:t>
        <a:bodyPr/>
        <a:lstStyle/>
        <a:p>
          <a:endParaRPr lang="en-US"/>
        </a:p>
      </dgm:t>
    </dgm:pt>
    <dgm:pt modelId="{194121E6-241C-4901-9FCD-54658ABB177B}">
      <dgm:prSet/>
      <dgm:spPr/>
      <dgm:t>
        <a:bodyPr/>
        <a:lstStyle/>
        <a:p>
          <a:r>
            <a:rPr lang="en-US" b="0" i="0" baseline="0"/>
            <a:t>Really fast</a:t>
          </a:r>
          <a:endParaRPr lang="en-US"/>
        </a:p>
      </dgm:t>
    </dgm:pt>
    <dgm:pt modelId="{A81628F3-9780-4601-8671-A83B55703E4E}" type="parTrans" cxnId="{5F88E6C0-1108-4788-9357-459464FFAB01}">
      <dgm:prSet/>
      <dgm:spPr/>
      <dgm:t>
        <a:bodyPr/>
        <a:lstStyle/>
        <a:p>
          <a:endParaRPr lang="en-US"/>
        </a:p>
      </dgm:t>
    </dgm:pt>
    <dgm:pt modelId="{CA28A762-16E1-4136-809B-18014FB584EA}" type="sibTrans" cxnId="{5F88E6C0-1108-4788-9357-459464FFAB01}">
      <dgm:prSet/>
      <dgm:spPr/>
      <dgm:t>
        <a:bodyPr/>
        <a:lstStyle/>
        <a:p>
          <a:endParaRPr lang="en-US"/>
        </a:p>
      </dgm:t>
    </dgm:pt>
    <dgm:pt modelId="{02D6B87F-2287-41E6-8F87-1FEBF0DD8EE5}">
      <dgm:prSet/>
      <dgm:spPr/>
      <dgm:t>
        <a:bodyPr/>
        <a:lstStyle/>
        <a:p>
          <a:r>
            <a:rPr lang="en-US" b="0" i="0" baseline="0"/>
            <a:t>Only the Key matters, you write and read values from keys</a:t>
          </a:r>
          <a:endParaRPr lang="en-US"/>
        </a:p>
      </dgm:t>
    </dgm:pt>
    <dgm:pt modelId="{2E58BE9D-43E1-4C1D-94BE-376EA3118C6A}" type="parTrans" cxnId="{56F4E119-D430-48D6-9957-1515B9CF7CAB}">
      <dgm:prSet/>
      <dgm:spPr/>
      <dgm:t>
        <a:bodyPr/>
        <a:lstStyle/>
        <a:p>
          <a:endParaRPr lang="en-US"/>
        </a:p>
      </dgm:t>
    </dgm:pt>
    <dgm:pt modelId="{65D56160-4E7D-4541-9120-CF1B7BAB36CF}" type="sibTrans" cxnId="{56F4E119-D430-48D6-9957-1515B9CF7CAB}">
      <dgm:prSet/>
      <dgm:spPr/>
      <dgm:t>
        <a:bodyPr/>
        <a:lstStyle/>
        <a:p>
          <a:endParaRPr lang="en-US"/>
        </a:p>
      </dgm:t>
    </dgm:pt>
    <dgm:pt modelId="{D5AE269B-D9A8-4C4F-A44B-A73C2FDC944C}">
      <dgm:prSet/>
      <dgm:spPr/>
      <dgm:t>
        <a:bodyPr/>
        <a:lstStyle/>
        <a:p>
          <a:r>
            <a:rPr lang="en-US" b="0" i="0" baseline="0"/>
            <a:t>Key Value stores are used In Memory Caching</a:t>
          </a:r>
          <a:endParaRPr lang="en-US"/>
        </a:p>
      </dgm:t>
    </dgm:pt>
    <dgm:pt modelId="{32737699-0BD6-463F-BC06-0FAB7C6E3CFC}" type="parTrans" cxnId="{C785C78B-01BF-4B23-8601-B58979000008}">
      <dgm:prSet/>
      <dgm:spPr/>
      <dgm:t>
        <a:bodyPr/>
        <a:lstStyle/>
        <a:p>
          <a:endParaRPr lang="en-US"/>
        </a:p>
      </dgm:t>
    </dgm:pt>
    <dgm:pt modelId="{F50666CF-1835-4B1A-B42A-C41A7F9428FB}" type="sibTrans" cxnId="{C785C78B-01BF-4B23-8601-B58979000008}">
      <dgm:prSet/>
      <dgm:spPr/>
      <dgm:t>
        <a:bodyPr/>
        <a:lstStyle/>
        <a:p>
          <a:endParaRPr lang="en-US"/>
        </a:p>
      </dgm:t>
    </dgm:pt>
    <dgm:pt modelId="{1A739E1E-C64E-4852-9097-B04979CF2721}" type="pres">
      <dgm:prSet presAssocID="{59F1C96B-DE57-4AF9-BC71-FE97132F6F86}" presName="linear" presStyleCnt="0">
        <dgm:presLayoutVars>
          <dgm:animLvl val="lvl"/>
          <dgm:resizeHandles val="exact"/>
        </dgm:presLayoutVars>
      </dgm:prSet>
      <dgm:spPr/>
    </dgm:pt>
    <dgm:pt modelId="{84A9C49E-0D1D-49BF-BBC7-DADE4D7B1554}" type="pres">
      <dgm:prSet presAssocID="{72243CF0-0C04-494C-82CA-523FC5B4FFC9}" presName="parentText" presStyleLbl="node1" presStyleIdx="0" presStyleCnt="7">
        <dgm:presLayoutVars>
          <dgm:chMax val="0"/>
          <dgm:bulletEnabled val="1"/>
        </dgm:presLayoutVars>
      </dgm:prSet>
      <dgm:spPr/>
    </dgm:pt>
    <dgm:pt modelId="{670C712C-BDE8-4CA3-875E-6684E3900146}" type="pres">
      <dgm:prSet presAssocID="{7333AAEB-9168-4F05-B562-8EF4DC4F0318}" presName="spacer" presStyleCnt="0"/>
      <dgm:spPr/>
    </dgm:pt>
    <dgm:pt modelId="{236FE332-2724-44CA-AFED-C3CD4B032EEC}" type="pres">
      <dgm:prSet presAssocID="{66C95F50-425F-4DF0-8859-55192DC4C950}" presName="parentText" presStyleLbl="node1" presStyleIdx="1" presStyleCnt="7">
        <dgm:presLayoutVars>
          <dgm:chMax val="0"/>
          <dgm:bulletEnabled val="1"/>
        </dgm:presLayoutVars>
      </dgm:prSet>
      <dgm:spPr/>
    </dgm:pt>
    <dgm:pt modelId="{BF489D10-9862-44CF-AE87-9F86BD6D184A}" type="pres">
      <dgm:prSet presAssocID="{2A2603C6-BC59-4F20-AFBC-1FB4E263013B}" presName="spacer" presStyleCnt="0"/>
      <dgm:spPr/>
    </dgm:pt>
    <dgm:pt modelId="{ECAFC1D4-CE51-499C-A798-0E6975BA6B09}" type="pres">
      <dgm:prSet presAssocID="{589BE5F5-45CE-4FB9-A02D-B887DBC4B307}" presName="parentText" presStyleLbl="node1" presStyleIdx="2" presStyleCnt="7">
        <dgm:presLayoutVars>
          <dgm:chMax val="0"/>
          <dgm:bulletEnabled val="1"/>
        </dgm:presLayoutVars>
      </dgm:prSet>
      <dgm:spPr/>
    </dgm:pt>
    <dgm:pt modelId="{3082EFC7-62DE-4C64-98D5-687D7234D87A}" type="pres">
      <dgm:prSet presAssocID="{FE402A3C-8522-4A60-AC88-8DCAD71AD310}" presName="spacer" presStyleCnt="0"/>
      <dgm:spPr/>
    </dgm:pt>
    <dgm:pt modelId="{29C4293A-C632-4C96-8059-937BAF46D948}" type="pres">
      <dgm:prSet presAssocID="{5D26D2FF-22AF-4FC8-B96F-9B0E402C17AF}" presName="parentText" presStyleLbl="node1" presStyleIdx="3" presStyleCnt="7">
        <dgm:presLayoutVars>
          <dgm:chMax val="0"/>
          <dgm:bulletEnabled val="1"/>
        </dgm:presLayoutVars>
      </dgm:prSet>
      <dgm:spPr/>
    </dgm:pt>
    <dgm:pt modelId="{51C61AB3-293E-43BA-B531-D90C82E8149B}" type="pres">
      <dgm:prSet presAssocID="{71B654C1-969F-4466-9D9B-C50B7EE606E0}" presName="spacer" presStyleCnt="0"/>
      <dgm:spPr/>
    </dgm:pt>
    <dgm:pt modelId="{EC6F8E82-7E78-4BC8-BB17-016BC29E440A}" type="pres">
      <dgm:prSet presAssocID="{194121E6-241C-4901-9FCD-54658ABB177B}" presName="parentText" presStyleLbl="node1" presStyleIdx="4" presStyleCnt="7">
        <dgm:presLayoutVars>
          <dgm:chMax val="0"/>
          <dgm:bulletEnabled val="1"/>
        </dgm:presLayoutVars>
      </dgm:prSet>
      <dgm:spPr/>
    </dgm:pt>
    <dgm:pt modelId="{38E3C5D7-4974-4396-90C6-034280D08738}" type="pres">
      <dgm:prSet presAssocID="{CA28A762-16E1-4136-809B-18014FB584EA}" presName="spacer" presStyleCnt="0"/>
      <dgm:spPr/>
    </dgm:pt>
    <dgm:pt modelId="{E20305B8-3F7F-44DB-BF9C-AD79F69038BD}" type="pres">
      <dgm:prSet presAssocID="{02D6B87F-2287-41E6-8F87-1FEBF0DD8EE5}" presName="parentText" presStyleLbl="node1" presStyleIdx="5" presStyleCnt="7">
        <dgm:presLayoutVars>
          <dgm:chMax val="0"/>
          <dgm:bulletEnabled val="1"/>
        </dgm:presLayoutVars>
      </dgm:prSet>
      <dgm:spPr/>
    </dgm:pt>
    <dgm:pt modelId="{146E839C-60BC-4213-A99F-D0FA243E93BD}" type="pres">
      <dgm:prSet presAssocID="{65D56160-4E7D-4541-9120-CF1B7BAB36CF}" presName="spacer" presStyleCnt="0"/>
      <dgm:spPr/>
    </dgm:pt>
    <dgm:pt modelId="{67F43531-4D9B-4F2A-9377-E19714FCD881}" type="pres">
      <dgm:prSet presAssocID="{D5AE269B-D9A8-4C4F-A44B-A73C2FDC944C}" presName="parentText" presStyleLbl="node1" presStyleIdx="6" presStyleCnt="7">
        <dgm:presLayoutVars>
          <dgm:chMax val="0"/>
          <dgm:bulletEnabled val="1"/>
        </dgm:presLayoutVars>
      </dgm:prSet>
      <dgm:spPr/>
    </dgm:pt>
  </dgm:ptLst>
  <dgm:cxnLst>
    <dgm:cxn modelId="{93B1BD16-EBE0-4A77-8D99-43ABBC89875E}" type="presOf" srcId="{D5AE269B-D9A8-4C4F-A44B-A73C2FDC944C}" destId="{67F43531-4D9B-4F2A-9377-E19714FCD881}" srcOrd="0" destOrd="0" presId="urn:microsoft.com/office/officeart/2005/8/layout/vList2"/>
    <dgm:cxn modelId="{56F4E119-D430-48D6-9957-1515B9CF7CAB}" srcId="{59F1C96B-DE57-4AF9-BC71-FE97132F6F86}" destId="{02D6B87F-2287-41E6-8F87-1FEBF0DD8EE5}" srcOrd="5" destOrd="0" parTransId="{2E58BE9D-43E1-4C1D-94BE-376EA3118C6A}" sibTransId="{65D56160-4E7D-4541-9120-CF1B7BAB36CF}"/>
    <dgm:cxn modelId="{BC0E825F-7E64-404B-9095-6B12BADD3875}" type="presOf" srcId="{72243CF0-0C04-494C-82CA-523FC5B4FFC9}" destId="{84A9C49E-0D1D-49BF-BBC7-DADE4D7B1554}" srcOrd="0" destOrd="0" presId="urn:microsoft.com/office/officeart/2005/8/layout/vList2"/>
    <dgm:cxn modelId="{C0B07344-DD39-4B56-8EE7-4EDBE6F1FBC9}" srcId="{59F1C96B-DE57-4AF9-BC71-FE97132F6F86}" destId="{5D26D2FF-22AF-4FC8-B96F-9B0E402C17AF}" srcOrd="3" destOrd="0" parTransId="{013B1A7E-85CA-49E1-8546-1942B45B705D}" sibTransId="{71B654C1-969F-4466-9D9B-C50B7EE606E0}"/>
    <dgm:cxn modelId="{3050DC65-45E1-4548-AC32-AF58B7002E29}" srcId="{59F1C96B-DE57-4AF9-BC71-FE97132F6F86}" destId="{589BE5F5-45CE-4FB9-A02D-B887DBC4B307}" srcOrd="2" destOrd="0" parTransId="{CDD94729-71B5-4540-83E7-8CFCAE015360}" sibTransId="{FE402A3C-8522-4A60-AC88-8DCAD71AD310}"/>
    <dgm:cxn modelId="{746B5355-B936-4B30-9E87-3B5AA509DDA1}" type="presOf" srcId="{5D26D2FF-22AF-4FC8-B96F-9B0E402C17AF}" destId="{29C4293A-C632-4C96-8059-937BAF46D948}" srcOrd="0" destOrd="0" presId="urn:microsoft.com/office/officeart/2005/8/layout/vList2"/>
    <dgm:cxn modelId="{5205B975-8B9A-4E1A-8449-98A403F6A5F5}" srcId="{59F1C96B-DE57-4AF9-BC71-FE97132F6F86}" destId="{66C95F50-425F-4DF0-8859-55192DC4C950}" srcOrd="1" destOrd="0" parTransId="{03198ADE-8A89-46B7-8E38-3DFA82C6C636}" sibTransId="{2A2603C6-BC59-4F20-AFBC-1FB4E263013B}"/>
    <dgm:cxn modelId="{87525759-0A29-42C7-AEC3-6FD9BBAF1CC1}" type="presOf" srcId="{02D6B87F-2287-41E6-8F87-1FEBF0DD8EE5}" destId="{E20305B8-3F7F-44DB-BF9C-AD79F69038BD}" srcOrd="0" destOrd="0" presId="urn:microsoft.com/office/officeart/2005/8/layout/vList2"/>
    <dgm:cxn modelId="{C785C78B-01BF-4B23-8601-B58979000008}" srcId="{59F1C96B-DE57-4AF9-BC71-FE97132F6F86}" destId="{D5AE269B-D9A8-4C4F-A44B-A73C2FDC944C}" srcOrd="6" destOrd="0" parTransId="{32737699-0BD6-463F-BC06-0FAB7C6E3CFC}" sibTransId="{F50666CF-1835-4B1A-B42A-C41A7F9428FB}"/>
    <dgm:cxn modelId="{8E66F29D-7E9C-44BE-BB96-3CC82F3D051B}" type="presOf" srcId="{589BE5F5-45CE-4FB9-A02D-B887DBC4B307}" destId="{ECAFC1D4-CE51-499C-A798-0E6975BA6B09}" srcOrd="0" destOrd="0" presId="urn:microsoft.com/office/officeart/2005/8/layout/vList2"/>
    <dgm:cxn modelId="{7EF232A6-5EB6-433F-9488-EEE3828BDF88}" type="presOf" srcId="{194121E6-241C-4901-9FCD-54658ABB177B}" destId="{EC6F8E82-7E78-4BC8-BB17-016BC29E440A}" srcOrd="0" destOrd="0" presId="urn:microsoft.com/office/officeart/2005/8/layout/vList2"/>
    <dgm:cxn modelId="{5F88E6C0-1108-4788-9357-459464FFAB01}" srcId="{59F1C96B-DE57-4AF9-BC71-FE97132F6F86}" destId="{194121E6-241C-4901-9FCD-54658ABB177B}" srcOrd="4" destOrd="0" parTransId="{A81628F3-9780-4601-8671-A83B55703E4E}" sibTransId="{CA28A762-16E1-4136-809B-18014FB584EA}"/>
    <dgm:cxn modelId="{5F5A59D2-267C-4BFC-9A75-AE9EA611302C}" type="presOf" srcId="{66C95F50-425F-4DF0-8859-55192DC4C950}" destId="{236FE332-2724-44CA-AFED-C3CD4B032EEC}" srcOrd="0" destOrd="0" presId="urn:microsoft.com/office/officeart/2005/8/layout/vList2"/>
    <dgm:cxn modelId="{BAB2FDF0-3A12-4A41-9721-C62CA920D95C}" srcId="{59F1C96B-DE57-4AF9-BC71-FE97132F6F86}" destId="{72243CF0-0C04-494C-82CA-523FC5B4FFC9}" srcOrd="0" destOrd="0" parTransId="{60B20F16-DD91-415E-A2AE-F5EA95885681}" sibTransId="{7333AAEB-9168-4F05-B562-8EF4DC4F0318}"/>
    <dgm:cxn modelId="{07D349F6-7937-4221-9332-B7F4748E5D0E}" type="presOf" srcId="{59F1C96B-DE57-4AF9-BC71-FE97132F6F86}" destId="{1A739E1E-C64E-4852-9097-B04979CF2721}" srcOrd="0" destOrd="0" presId="urn:microsoft.com/office/officeart/2005/8/layout/vList2"/>
    <dgm:cxn modelId="{7E939C75-DC25-46B7-9590-ADF2E079E662}" type="presParOf" srcId="{1A739E1E-C64E-4852-9097-B04979CF2721}" destId="{84A9C49E-0D1D-49BF-BBC7-DADE4D7B1554}" srcOrd="0" destOrd="0" presId="urn:microsoft.com/office/officeart/2005/8/layout/vList2"/>
    <dgm:cxn modelId="{DB21B1EB-D593-4638-BD45-4E51A26D027E}" type="presParOf" srcId="{1A739E1E-C64E-4852-9097-B04979CF2721}" destId="{670C712C-BDE8-4CA3-875E-6684E3900146}" srcOrd="1" destOrd="0" presId="urn:microsoft.com/office/officeart/2005/8/layout/vList2"/>
    <dgm:cxn modelId="{96FABA6F-6D28-4016-99A3-A1867655379D}" type="presParOf" srcId="{1A739E1E-C64E-4852-9097-B04979CF2721}" destId="{236FE332-2724-44CA-AFED-C3CD4B032EEC}" srcOrd="2" destOrd="0" presId="urn:microsoft.com/office/officeart/2005/8/layout/vList2"/>
    <dgm:cxn modelId="{0B2CA429-EC08-48B6-B079-D0D644885B2C}" type="presParOf" srcId="{1A739E1E-C64E-4852-9097-B04979CF2721}" destId="{BF489D10-9862-44CF-AE87-9F86BD6D184A}" srcOrd="3" destOrd="0" presId="urn:microsoft.com/office/officeart/2005/8/layout/vList2"/>
    <dgm:cxn modelId="{6BCA910A-B94F-4F7B-B0A0-6DCAF3EDCA73}" type="presParOf" srcId="{1A739E1E-C64E-4852-9097-B04979CF2721}" destId="{ECAFC1D4-CE51-499C-A798-0E6975BA6B09}" srcOrd="4" destOrd="0" presId="urn:microsoft.com/office/officeart/2005/8/layout/vList2"/>
    <dgm:cxn modelId="{A7FB21D0-EB77-4979-BD1B-C2BD421DC57E}" type="presParOf" srcId="{1A739E1E-C64E-4852-9097-B04979CF2721}" destId="{3082EFC7-62DE-4C64-98D5-687D7234D87A}" srcOrd="5" destOrd="0" presId="urn:microsoft.com/office/officeart/2005/8/layout/vList2"/>
    <dgm:cxn modelId="{1EC87FFF-840C-4401-84D6-5C8CE5E33D01}" type="presParOf" srcId="{1A739E1E-C64E-4852-9097-B04979CF2721}" destId="{29C4293A-C632-4C96-8059-937BAF46D948}" srcOrd="6" destOrd="0" presId="urn:microsoft.com/office/officeart/2005/8/layout/vList2"/>
    <dgm:cxn modelId="{CC1B974A-F30F-470F-8A25-EB4010AFBB3F}" type="presParOf" srcId="{1A739E1E-C64E-4852-9097-B04979CF2721}" destId="{51C61AB3-293E-43BA-B531-D90C82E8149B}" srcOrd="7" destOrd="0" presId="urn:microsoft.com/office/officeart/2005/8/layout/vList2"/>
    <dgm:cxn modelId="{CEEB5542-56EA-4F1E-8989-387417679496}" type="presParOf" srcId="{1A739E1E-C64E-4852-9097-B04979CF2721}" destId="{EC6F8E82-7E78-4BC8-BB17-016BC29E440A}" srcOrd="8" destOrd="0" presId="urn:microsoft.com/office/officeart/2005/8/layout/vList2"/>
    <dgm:cxn modelId="{E1F4AA71-4CF4-4E32-AE24-3E51FD0000CF}" type="presParOf" srcId="{1A739E1E-C64E-4852-9097-B04979CF2721}" destId="{38E3C5D7-4974-4396-90C6-034280D08738}" srcOrd="9" destOrd="0" presId="urn:microsoft.com/office/officeart/2005/8/layout/vList2"/>
    <dgm:cxn modelId="{EF6DAE66-5500-4A5B-8E8C-FBF795446EE3}" type="presParOf" srcId="{1A739E1E-C64E-4852-9097-B04979CF2721}" destId="{E20305B8-3F7F-44DB-BF9C-AD79F69038BD}" srcOrd="10" destOrd="0" presId="urn:microsoft.com/office/officeart/2005/8/layout/vList2"/>
    <dgm:cxn modelId="{D502AB55-2A7A-42E3-8ED6-BBBC6E6EDDFF}" type="presParOf" srcId="{1A739E1E-C64E-4852-9097-B04979CF2721}" destId="{146E839C-60BC-4213-A99F-D0FA243E93BD}" srcOrd="11" destOrd="0" presId="urn:microsoft.com/office/officeart/2005/8/layout/vList2"/>
    <dgm:cxn modelId="{D307D77E-C8DB-429C-A0B4-E9852FC7DF49}" type="presParOf" srcId="{1A739E1E-C64E-4852-9097-B04979CF2721}" destId="{67F43531-4D9B-4F2A-9377-E19714FCD88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484276-A344-40C4-AB97-9620C3538D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140E0C5-9A38-4AF4-9BB3-A50C4581E584}">
      <dgm:prSet/>
      <dgm:spPr/>
      <dgm:t>
        <a:bodyPr/>
        <a:lstStyle/>
        <a:p>
          <a:r>
            <a:rPr lang="en-US"/>
            <a:t>Allow you to create global level replication using Aurora from a master region </a:t>
          </a:r>
        </a:p>
      </dgm:t>
    </dgm:pt>
    <dgm:pt modelId="{7EA434A6-E589-44AB-B892-88762CB44C47}" type="parTrans" cxnId="{40C84196-FBAD-4EA6-9AC5-67CF83C506B4}">
      <dgm:prSet/>
      <dgm:spPr/>
      <dgm:t>
        <a:bodyPr/>
        <a:lstStyle/>
        <a:p>
          <a:endParaRPr lang="en-US"/>
        </a:p>
      </dgm:t>
    </dgm:pt>
    <dgm:pt modelId="{38A1C49F-153D-4B8F-90E7-3B0FA57746C9}" type="sibTrans" cxnId="{40C84196-FBAD-4EA6-9AC5-67CF83C506B4}">
      <dgm:prSet/>
      <dgm:spPr/>
      <dgm:t>
        <a:bodyPr/>
        <a:lstStyle/>
        <a:p>
          <a:endParaRPr lang="en-US"/>
        </a:p>
      </dgm:t>
    </dgm:pt>
    <dgm:pt modelId="{E956E5A9-4460-4CD6-B794-25B3702444F5}">
      <dgm:prSet/>
      <dgm:spPr/>
      <dgm:t>
        <a:bodyPr/>
        <a:lstStyle/>
        <a:p>
          <a:r>
            <a:rPr lang="en-US"/>
            <a:t>Upto  5 Azs as secondary regions max</a:t>
          </a:r>
        </a:p>
      </dgm:t>
    </dgm:pt>
    <dgm:pt modelId="{8931FD5F-3599-4515-9781-5A732CB905F7}" type="parTrans" cxnId="{7F065328-0CE0-4443-8976-B31C17FF0713}">
      <dgm:prSet/>
      <dgm:spPr/>
      <dgm:t>
        <a:bodyPr/>
        <a:lstStyle/>
        <a:p>
          <a:endParaRPr lang="en-US"/>
        </a:p>
      </dgm:t>
    </dgm:pt>
    <dgm:pt modelId="{453BD488-599A-4183-9F30-9E3C4859F486}" type="sibTrans" cxnId="{7F065328-0CE0-4443-8976-B31C17FF0713}">
      <dgm:prSet/>
      <dgm:spPr/>
      <dgm:t>
        <a:bodyPr/>
        <a:lstStyle/>
        <a:p>
          <a:endParaRPr lang="en-US"/>
        </a:p>
      </dgm:t>
    </dgm:pt>
    <dgm:pt modelId="{B9869472-0598-49B2-8994-13E82BCA028B}">
      <dgm:prSet/>
      <dgm:spPr/>
      <dgm:t>
        <a:bodyPr/>
        <a:lstStyle/>
        <a:p>
          <a:r>
            <a:rPr lang="en-US"/>
            <a:t>Secondary regions could have upto 16 replicas</a:t>
          </a:r>
        </a:p>
      </dgm:t>
    </dgm:pt>
    <dgm:pt modelId="{CC6333F3-FCD4-4BA4-9769-68930F72431F}" type="parTrans" cxnId="{B71BBA84-D729-4A99-8F30-2D33E17CCE43}">
      <dgm:prSet/>
      <dgm:spPr/>
      <dgm:t>
        <a:bodyPr/>
        <a:lstStyle/>
        <a:p>
          <a:endParaRPr lang="en-US"/>
        </a:p>
      </dgm:t>
    </dgm:pt>
    <dgm:pt modelId="{2DBE0523-887A-4245-A69F-7E17A55A281B}" type="sibTrans" cxnId="{B71BBA84-D729-4A99-8F30-2D33E17CCE43}">
      <dgm:prSet/>
      <dgm:spPr/>
      <dgm:t>
        <a:bodyPr/>
        <a:lstStyle/>
        <a:p>
          <a:endParaRPr lang="en-US"/>
        </a:p>
      </dgm:t>
    </dgm:pt>
    <dgm:pt modelId="{A38E4D08-543F-4C5E-BB06-CB6C2F84DD1A}">
      <dgm:prSet/>
      <dgm:spPr/>
      <dgm:t>
        <a:bodyPr/>
        <a:lstStyle/>
        <a:p>
          <a:r>
            <a:rPr lang="en-US"/>
            <a:t>Can be promoted to Reas and Write</a:t>
          </a:r>
        </a:p>
      </dgm:t>
    </dgm:pt>
    <dgm:pt modelId="{3BA2BF7F-F4EB-46BC-883B-A7B84127AC80}" type="parTrans" cxnId="{C6D53A69-96F1-496D-BDE3-B15DD8C68793}">
      <dgm:prSet/>
      <dgm:spPr/>
      <dgm:t>
        <a:bodyPr/>
        <a:lstStyle/>
        <a:p>
          <a:endParaRPr lang="en-US"/>
        </a:p>
      </dgm:t>
    </dgm:pt>
    <dgm:pt modelId="{61F3983E-3FDC-42F2-9EEE-536B8D4D414E}" type="sibTrans" cxnId="{C6D53A69-96F1-496D-BDE3-B15DD8C68793}">
      <dgm:prSet/>
      <dgm:spPr/>
      <dgm:t>
        <a:bodyPr/>
        <a:lstStyle/>
        <a:p>
          <a:endParaRPr lang="en-US"/>
        </a:p>
      </dgm:t>
    </dgm:pt>
    <dgm:pt modelId="{AF96F95D-2D30-4C42-BC2E-40E445F0F71C}">
      <dgm:prSet/>
      <dgm:spPr/>
      <dgm:t>
        <a:bodyPr/>
        <a:lstStyle/>
        <a:p>
          <a:r>
            <a:rPr lang="en-US"/>
            <a:t>Great for Cross –region Disaster Recovery and Business Continuity</a:t>
          </a:r>
        </a:p>
      </dgm:t>
    </dgm:pt>
    <dgm:pt modelId="{AD39A976-988D-4830-875E-D9C9F4A5F014}" type="parTrans" cxnId="{8766D357-74D8-4ED5-8F09-0F67FC4CBB59}">
      <dgm:prSet/>
      <dgm:spPr/>
      <dgm:t>
        <a:bodyPr/>
        <a:lstStyle/>
        <a:p>
          <a:endParaRPr lang="en-US"/>
        </a:p>
      </dgm:t>
    </dgm:pt>
    <dgm:pt modelId="{7C5B8863-F35A-4988-BD76-9CB88EC47224}" type="sibTrans" cxnId="{8766D357-74D8-4ED5-8F09-0F67FC4CBB59}">
      <dgm:prSet/>
      <dgm:spPr/>
      <dgm:t>
        <a:bodyPr/>
        <a:lstStyle/>
        <a:p>
          <a:endParaRPr lang="en-US"/>
        </a:p>
      </dgm:t>
    </dgm:pt>
    <dgm:pt modelId="{0263DC5C-0554-409C-958A-E24193268DF4}" type="pres">
      <dgm:prSet presAssocID="{A4484276-A344-40C4-AB97-9620C3538DA7}" presName="vert0" presStyleCnt="0">
        <dgm:presLayoutVars>
          <dgm:dir/>
          <dgm:animOne val="branch"/>
          <dgm:animLvl val="lvl"/>
        </dgm:presLayoutVars>
      </dgm:prSet>
      <dgm:spPr/>
    </dgm:pt>
    <dgm:pt modelId="{305A57BF-B67C-4071-AEE9-12B64AB4807A}" type="pres">
      <dgm:prSet presAssocID="{4140E0C5-9A38-4AF4-9BB3-A50C4581E584}" presName="thickLine" presStyleLbl="alignNode1" presStyleIdx="0" presStyleCnt="5"/>
      <dgm:spPr/>
    </dgm:pt>
    <dgm:pt modelId="{97BC720B-3ADC-4668-8F87-22E4D0CBFAB8}" type="pres">
      <dgm:prSet presAssocID="{4140E0C5-9A38-4AF4-9BB3-A50C4581E584}" presName="horz1" presStyleCnt="0"/>
      <dgm:spPr/>
    </dgm:pt>
    <dgm:pt modelId="{EE6D878E-EFA9-43F2-9B8B-AE510CF130C0}" type="pres">
      <dgm:prSet presAssocID="{4140E0C5-9A38-4AF4-9BB3-A50C4581E584}" presName="tx1" presStyleLbl="revTx" presStyleIdx="0" presStyleCnt="5"/>
      <dgm:spPr/>
    </dgm:pt>
    <dgm:pt modelId="{99ABBE10-A671-4BA0-BE18-D1E09B9020E6}" type="pres">
      <dgm:prSet presAssocID="{4140E0C5-9A38-4AF4-9BB3-A50C4581E584}" presName="vert1" presStyleCnt="0"/>
      <dgm:spPr/>
    </dgm:pt>
    <dgm:pt modelId="{1B76D570-766A-4176-B407-F3D466F606A9}" type="pres">
      <dgm:prSet presAssocID="{E956E5A9-4460-4CD6-B794-25B3702444F5}" presName="thickLine" presStyleLbl="alignNode1" presStyleIdx="1" presStyleCnt="5"/>
      <dgm:spPr/>
    </dgm:pt>
    <dgm:pt modelId="{ADFB2CE9-F748-4C7B-8601-25BD79B8C878}" type="pres">
      <dgm:prSet presAssocID="{E956E5A9-4460-4CD6-B794-25B3702444F5}" presName="horz1" presStyleCnt="0"/>
      <dgm:spPr/>
    </dgm:pt>
    <dgm:pt modelId="{9501C594-7FF8-4D38-9DBE-BC019D5DE9A6}" type="pres">
      <dgm:prSet presAssocID="{E956E5A9-4460-4CD6-B794-25B3702444F5}" presName="tx1" presStyleLbl="revTx" presStyleIdx="1" presStyleCnt="5"/>
      <dgm:spPr/>
    </dgm:pt>
    <dgm:pt modelId="{E1D699D2-4F65-4ADD-A037-EBF423F24B06}" type="pres">
      <dgm:prSet presAssocID="{E956E5A9-4460-4CD6-B794-25B3702444F5}" presName="vert1" presStyleCnt="0"/>
      <dgm:spPr/>
    </dgm:pt>
    <dgm:pt modelId="{6CEF5946-5E34-43AF-97BA-3C973F1AC43F}" type="pres">
      <dgm:prSet presAssocID="{B9869472-0598-49B2-8994-13E82BCA028B}" presName="thickLine" presStyleLbl="alignNode1" presStyleIdx="2" presStyleCnt="5"/>
      <dgm:spPr/>
    </dgm:pt>
    <dgm:pt modelId="{B4352BC7-95A9-4B91-9559-6D760B1A753C}" type="pres">
      <dgm:prSet presAssocID="{B9869472-0598-49B2-8994-13E82BCA028B}" presName="horz1" presStyleCnt="0"/>
      <dgm:spPr/>
    </dgm:pt>
    <dgm:pt modelId="{EFCA10A6-61E3-44BC-8FCE-10F4897D6695}" type="pres">
      <dgm:prSet presAssocID="{B9869472-0598-49B2-8994-13E82BCA028B}" presName="tx1" presStyleLbl="revTx" presStyleIdx="2" presStyleCnt="5"/>
      <dgm:spPr/>
    </dgm:pt>
    <dgm:pt modelId="{AD346D0B-69BC-4D4A-90B3-C8D1059685B0}" type="pres">
      <dgm:prSet presAssocID="{B9869472-0598-49B2-8994-13E82BCA028B}" presName="vert1" presStyleCnt="0"/>
      <dgm:spPr/>
    </dgm:pt>
    <dgm:pt modelId="{E7ABAD8A-5EF1-4A6C-B1B6-86A9FE2EFE79}" type="pres">
      <dgm:prSet presAssocID="{A38E4D08-543F-4C5E-BB06-CB6C2F84DD1A}" presName="thickLine" presStyleLbl="alignNode1" presStyleIdx="3" presStyleCnt="5"/>
      <dgm:spPr/>
    </dgm:pt>
    <dgm:pt modelId="{CFD6C9EF-364C-4814-88E5-3F2931121719}" type="pres">
      <dgm:prSet presAssocID="{A38E4D08-543F-4C5E-BB06-CB6C2F84DD1A}" presName="horz1" presStyleCnt="0"/>
      <dgm:spPr/>
    </dgm:pt>
    <dgm:pt modelId="{E5116CCB-1CFA-4918-A5EF-573CDE7095E5}" type="pres">
      <dgm:prSet presAssocID="{A38E4D08-543F-4C5E-BB06-CB6C2F84DD1A}" presName="tx1" presStyleLbl="revTx" presStyleIdx="3" presStyleCnt="5"/>
      <dgm:spPr/>
    </dgm:pt>
    <dgm:pt modelId="{EA18F161-A778-4D02-A87E-FB41D53FB2A5}" type="pres">
      <dgm:prSet presAssocID="{A38E4D08-543F-4C5E-BB06-CB6C2F84DD1A}" presName="vert1" presStyleCnt="0"/>
      <dgm:spPr/>
    </dgm:pt>
    <dgm:pt modelId="{650FFF7D-AD20-4E8F-AD8C-CD14C3A2857E}" type="pres">
      <dgm:prSet presAssocID="{AF96F95D-2D30-4C42-BC2E-40E445F0F71C}" presName="thickLine" presStyleLbl="alignNode1" presStyleIdx="4" presStyleCnt="5"/>
      <dgm:spPr/>
    </dgm:pt>
    <dgm:pt modelId="{5EA63C13-B0BD-4835-AAA8-85EA8DEA3957}" type="pres">
      <dgm:prSet presAssocID="{AF96F95D-2D30-4C42-BC2E-40E445F0F71C}" presName="horz1" presStyleCnt="0"/>
      <dgm:spPr/>
    </dgm:pt>
    <dgm:pt modelId="{00E0D152-65D0-4913-8F6C-B4876238079F}" type="pres">
      <dgm:prSet presAssocID="{AF96F95D-2D30-4C42-BC2E-40E445F0F71C}" presName="tx1" presStyleLbl="revTx" presStyleIdx="4" presStyleCnt="5"/>
      <dgm:spPr/>
    </dgm:pt>
    <dgm:pt modelId="{B81FE216-4C5C-47BD-8C40-183A418B1B15}" type="pres">
      <dgm:prSet presAssocID="{AF96F95D-2D30-4C42-BC2E-40E445F0F71C}" presName="vert1" presStyleCnt="0"/>
      <dgm:spPr/>
    </dgm:pt>
  </dgm:ptLst>
  <dgm:cxnLst>
    <dgm:cxn modelId="{99F5BA1E-678C-4F50-B1BA-F565A4817F44}" type="presOf" srcId="{E956E5A9-4460-4CD6-B794-25B3702444F5}" destId="{9501C594-7FF8-4D38-9DBE-BC019D5DE9A6}" srcOrd="0" destOrd="0" presId="urn:microsoft.com/office/officeart/2008/layout/LinedList"/>
    <dgm:cxn modelId="{7F065328-0CE0-4443-8976-B31C17FF0713}" srcId="{A4484276-A344-40C4-AB97-9620C3538DA7}" destId="{E956E5A9-4460-4CD6-B794-25B3702444F5}" srcOrd="1" destOrd="0" parTransId="{8931FD5F-3599-4515-9781-5A732CB905F7}" sibTransId="{453BD488-599A-4183-9F30-9E3C4859F486}"/>
    <dgm:cxn modelId="{6701CE42-FDFB-4E1B-A060-F5ED762E5060}" type="presOf" srcId="{A4484276-A344-40C4-AB97-9620C3538DA7}" destId="{0263DC5C-0554-409C-958A-E24193268DF4}" srcOrd="0" destOrd="0" presId="urn:microsoft.com/office/officeart/2008/layout/LinedList"/>
    <dgm:cxn modelId="{C6D53A69-96F1-496D-BDE3-B15DD8C68793}" srcId="{A4484276-A344-40C4-AB97-9620C3538DA7}" destId="{A38E4D08-543F-4C5E-BB06-CB6C2F84DD1A}" srcOrd="3" destOrd="0" parTransId="{3BA2BF7F-F4EB-46BC-883B-A7B84127AC80}" sibTransId="{61F3983E-3FDC-42F2-9EEE-536B8D4D414E}"/>
    <dgm:cxn modelId="{8766D357-74D8-4ED5-8F09-0F67FC4CBB59}" srcId="{A4484276-A344-40C4-AB97-9620C3538DA7}" destId="{AF96F95D-2D30-4C42-BC2E-40E445F0F71C}" srcOrd="4" destOrd="0" parTransId="{AD39A976-988D-4830-875E-D9C9F4A5F014}" sibTransId="{7C5B8863-F35A-4988-BD76-9CB88EC47224}"/>
    <dgm:cxn modelId="{B71BBA84-D729-4A99-8F30-2D33E17CCE43}" srcId="{A4484276-A344-40C4-AB97-9620C3538DA7}" destId="{B9869472-0598-49B2-8994-13E82BCA028B}" srcOrd="2" destOrd="0" parTransId="{CC6333F3-FCD4-4BA4-9769-68930F72431F}" sibTransId="{2DBE0523-887A-4245-A69F-7E17A55A281B}"/>
    <dgm:cxn modelId="{40C84196-FBAD-4EA6-9AC5-67CF83C506B4}" srcId="{A4484276-A344-40C4-AB97-9620C3538DA7}" destId="{4140E0C5-9A38-4AF4-9BB3-A50C4581E584}" srcOrd="0" destOrd="0" parTransId="{7EA434A6-E589-44AB-B892-88762CB44C47}" sibTransId="{38A1C49F-153D-4B8F-90E7-3B0FA57746C9}"/>
    <dgm:cxn modelId="{F6CAA19F-8386-455D-85DB-F551F5C6FA87}" type="presOf" srcId="{B9869472-0598-49B2-8994-13E82BCA028B}" destId="{EFCA10A6-61E3-44BC-8FCE-10F4897D6695}" srcOrd="0" destOrd="0" presId="urn:microsoft.com/office/officeart/2008/layout/LinedList"/>
    <dgm:cxn modelId="{53A5C5BB-FB95-403E-A23B-9F51B307C5E8}" type="presOf" srcId="{AF96F95D-2D30-4C42-BC2E-40E445F0F71C}" destId="{00E0D152-65D0-4913-8F6C-B4876238079F}" srcOrd="0" destOrd="0" presId="urn:microsoft.com/office/officeart/2008/layout/LinedList"/>
    <dgm:cxn modelId="{600651E8-6D13-4D81-9430-7789AFD7E92D}" type="presOf" srcId="{A38E4D08-543F-4C5E-BB06-CB6C2F84DD1A}" destId="{E5116CCB-1CFA-4918-A5EF-573CDE7095E5}" srcOrd="0" destOrd="0" presId="urn:microsoft.com/office/officeart/2008/layout/LinedList"/>
    <dgm:cxn modelId="{9669AFF5-DDC8-42FD-8F6B-C5374923C1F1}" type="presOf" srcId="{4140E0C5-9A38-4AF4-9BB3-A50C4581E584}" destId="{EE6D878E-EFA9-43F2-9B8B-AE510CF130C0}" srcOrd="0" destOrd="0" presId="urn:microsoft.com/office/officeart/2008/layout/LinedList"/>
    <dgm:cxn modelId="{6506689C-5248-40E1-9BAC-9F3F80D29934}" type="presParOf" srcId="{0263DC5C-0554-409C-958A-E24193268DF4}" destId="{305A57BF-B67C-4071-AEE9-12B64AB4807A}" srcOrd="0" destOrd="0" presId="urn:microsoft.com/office/officeart/2008/layout/LinedList"/>
    <dgm:cxn modelId="{6883E165-F6C1-43EF-AF1A-3316E75E9646}" type="presParOf" srcId="{0263DC5C-0554-409C-958A-E24193268DF4}" destId="{97BC720B-3ADC-4668-8F87-22E4D0CBFAB8}" srcOrd="1" destOrd="0" presId="urn:microsoft.com/office/officeart/2008/layout/LinedList"/>
    <dgm:cxn modelId="{1E9008B0-41C8-46ED-849E-080AEFAE03C8}" type="presParOf" srcId="{97BC720B-3ADC-4668-8F87-22E4D0CBFAB8}" destId="{EE6D878E-EFA9-43F2-9B8B-AE510CF130C0}" srcOrd="0" destOrd="0" presId="urn:microsoft.com/office/officeart/2008/layout/LinedList"/>
    <dgm:cxn modelId="{F6A08741-E558-48EA-8B25-64C6A32B0A1B}" type="presParOf" srcId="{97BC720B-3ADC-4668-8F87-22E4D0CBFAB8}" destId="{99ABBE10-A671-4BA0-BE18-D1E09B9020E6}" srcOrd="1" destOrd="0" presId="urn:microsoft.com/office/officeart/2008/layout/LinedList"/>
    <dgm:cxn modelId="{69918B9D-5424-4FE2-864C-8C5397FC07F9}" type="presParOf" srcId="{0263DC5C-0554-409C-958A-E24193268DF4}" destId="{1B76D570-766A-4176-B407-F3D466F606A9}" srcOrd="2" destOrd="0" presId="urn:microsoft.com/office/officeart/2008/layout/LinedList"/>
    <dgm:cxn modelId="{E768E9EF-6709-443E-BA40-F74B35CC4A67}" type="presParOf" srcId="{0263DC5C-0554-409C-958A-E24193268DF4}" destId="{ADFB2CE9-F748-4C7B-8601-25BD79B8C878}" srcOrd="3" destOrd="0" presId="urn:microsoft.com/office/officeart/2008/layout/LinedList"/>
    <dgm:cxn modelId="{3A632BF0-2030-4FAE-8617-35A6EC4B4A3E}" type="presParOf" srcId="{ADFB2CE9-F748-4C7B-8601-25BD79B8C878}" destId="{9501C594-7FF8-4D38-9DBE-BC019D5DE9A6}" srcOrd="0" destOrd="0" presId="urn:microsoft.com/office/officeart/2008/layout/LinedList"/>
    <dgm:cxn modelId="{C731D33F-85A2-486C-977C-5C3094B77328}" type="presParOf" srcId="{ADFB2CE9-F748-4C7B-8601-25BD79B8C878}" destId="{E1D699D2-4F65-4ADD-A037-EBF423F24B06}" srcOrd="1" destOrd="0" presId="urn:microsoft.com/office/officeart/2008/layout/LinedList"/>
    <dgm:cxn modelId="{69722D82-B864-42BE-BFE0-AC5B8885C480}" type="presParOf" srcId="{0263DC5C-0554-409C-958A-E24193268DF4}" destId="{6CEF5946-5E34-43AF-97BA-3C973F1AC43F}" srcOrd="4" destOrd="0" presId="urn:microsoft.com/office/officeart/2008/layout/LinedList"/>
    <dgm:cxn modelId="{CF4AD5D2-EBA5-46BC-8CD2-6BA7AFD48EB7}" type="presParOf" srcId="{0263DC5C-0554-409C-958A-E24193268DF4}" destId="{B4352BC7-95A9-4B91-9559-6D760B1A753C}" srcOrd="5" destOrd="0" presId="urn:microsoft.com/office/officeart/2008/layout/LinedList"/>
    <dgm:cxn modelId="{957D4EF2-6FC3-4EEF-939F-66004EA47027}" type="presParOf" srcId="{B4352BC7-95A9-4B91-9559-6D760B1A753C}" destId="{EFCA10A6-61E3-44BC-8FCE-10F4897D6695}" srcOrd="0" destOrd="0" presId="urn:microsoft.com/office/officeart/2008/layout/LinedList"/>
    <dgm:cxn modelId="{2C280781-A306-4ED0-9A33-46251D039079}" type="presParOf" srcId="{B4352BC7-95A9-4B91-9559-6D760B1A753C}" destId="{AD346D0B-69BC-4D4A-90B3-C8D1059685B0}" srcOrd="1" destOrd="0" presId="urn:microsoft.com/office/officeart/2008/layout/LinedList"/>
    <dgm:cxn modelId="{36F8CD90-A80C-4A2D-A786-8DC70D374C2A}" type="presParOf" srcId="{0263DC5C-0554-409C-958A-E24193268DF4}" destId="{E7ABAD8A-5EF1-4A6C-B1B6-86A9FE2EFE79}" srcOrd="6" destOrd="0" presId="urn:microsoft.com/office/officeart/2008/layout/LinedList"/>
    <dgm:cxn modelId="{A432E610-D16D-4AAF-BEF1-F59C978A0B66}" type="presParOf" srcId="{0263DC5C-0554-409C-958A-E24193268DF4}" destId="{CFD6C9EF-364C-4814-88E5-3F2931121719}" srcOrd="7" destOrd="0" presId="urn:microsoft.com/office/officeart/2008/layout/LinedList"/>
    <dgm:cxn modelId="{C0256CF6-BA06-44FA-8756-8159E36D0479}" type="presParOf" srcId="{CFD6C9EF-364C-4814-88E5-3F2931121719}" destId="{E5116CCB-1CFA-4918-A5EF-573CDE7095E5}" srcOrd="0" destOrd="0" presId="urn:microsoft.com/office/officeart/2008/layout/LinedList"/>
    <dgm:cxn modelId="{5AFC317B-FBAB-47B8-AA44-C68E1D868587}" type="presParOf" srcId="{CFD6C9EF-364C-4814-88E5-3F2931121719}" destId="{EA18F161-A778-4D02-A87E-FB41D53FB2A5}" srcOrd="1" destOrd="0" presId="urn:microsoft.com/office/officeart/2008/layout/LinedList"/>
    <dgm:cxn modelId="{27861290-A005-415B-A862-036ADE28CAB9}" type="presParOf" srcId="{0263DC5C-0554-409C-958A-E24193268DF4}" destId="{650FFF7D-AD20-4E8F-AD8C-CD14C3A2857E}" srcOrd="8" destOrd="0" presId="urn:microsoft.com/office/officeart/2008/layout/LinedList"/>
    <dgm:cxn modelId="{21B14D86-04E7-4E65-88B6-7B3718B7744E}" type="presParOf" srcId="{0263DC5C-0554-409C-958A-E24193268DF4}" destId="{5EA63C13-B0BD-4835-AAA8-85EA8DEA3957}" srcOrd="9" destOrd="0" presId="urn:microsoft.com/office/officeart/2008/layout/LinedList"/>
    <dgm:cxn modelId="{C1A17503-29A0-4ECA-A036-4335AB5943BE}" type="presParOf" srcId="{5EA63C13-B0BD-4835-AAA8-85EA8DEA3957}" destId="{00E0D152-65D0-4913-8F6C-B4876238079F}" srcOrd="0" destOrd="0" presId="urn:microsoft.com/office/officeart/2008/layout/LinedList"/>
    <dgm:cxn modelId="{78651E71-6F2E-4389-A8CE-4752F48B1A78}" type="presParOf" srcId="{5EA63C13-B0BD-4835-AAA8-85EA8DEA3957}" destId="{B81FE216-4C5C-47BD-8C40-183A418B1B1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B198BD-5492-477B-AE4F-552DE744259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48BB10-59FD-4438-A125-1ED3BF478E7B}">
      <dgm:prSet/>
      <dgm:spPr/>
      <dgm:t>
        <a:bodyPr/>
        <a:lstStyle/>
        <a:p>
          <a:r>
            <a:rPr lang="en-US"/>
            <a:t>Multiple instances performing reads and writes unlike RDS</a:t>
          </a:r>
        </a:p>
      </dgm:t>
    </dgm:pt>
    <dgm:pt modelId="{6701C3FE-82DC-4409-885C-9BA75C3E718F}" type="parTrans" cxnId="{62B288EB-30F0-40C0-B6F5-A4E7B6EF48D4}">
      <dgm:prSet/>
      <dgm:spPr/>
      <dgm:t>
        <a:bodyPr/>
        <a:lstStyle/>
        <a:p>
          <a:endParaRPr lang="en-US"/>
        </a:p>
      </dgm:t>
    </dgm:pt>
    <dgm:pt modelId="{ED3499AF-0973-4F6C-95EE-8D55FFDC8B6B}" type="sibTrans" cxnId="{62B288EB-30F0-40C0-B6F5-A4E7B6EF48D4}">
      <dgm:prSet/>
      <dgm:spPr/>
      <dgm:t>
        <a:bodyPr/>
        <a:lstStyle/>
        <a:p>
          <a:endParaRPr lang="en-US"/>
        </a:p>
      </dgm:t>
    </dgm:pt>
    <dgm:pt modelId="{C436564A-FC8D-4F98-857A-B87C4FF28AC2}">
      <dgm:prSet/>
      <dgm:spPr/>
      <dgm:t>
        <a:bodyPr/>
        <a:lstStyle/>
        <a:p>
          <a:r>
            <a:rPr lang="en-US"/>
            <a:t>Equates to one read/write cluster and 0+ read Only replicas</a:t>
          </a:r>
        </a:p>
      </dgm:t>
    </dgm:pt>
    <dgm:pt modelId="{7F11F927-691B-4AD4-A012-37478BC79408}" type="parTrans" cxnId="{C47652A7-FC77-4D5C-916F-D90F1CF793AD}">
      <dgm:prSet/>
      <dgm:spPr/>
      <dgm:t>
        <a:bodyPr/>
        <a:lstStyle/>
        <a:p>
          <a:endParaRPr lang="en-US"/>
        </a:p>
      </dgm:t>
    </dgm:pt>
    <dgm:pt modelId="{007C2502-308E-4E2C-925A-65502F203777}" type="sibTrans" cxnId="{C47652A7-FC77-4D5C-916F-D90F1CF793AD}">
      <dgm:prSet/>
      <dgm:spPr/>
      <dgm:t>
        <a:bodyPr/>
        <a:lstStyle/>
        <a:p>
          <a:endParaRPr lang="en-US"/>
        </a:p>
      </dgm:t>
    </dgm:pt>
    <dgm:pt modelId="{D1824B8A-2CE8-4694-BB0E-8DADEAA9D4DF}">
      <dgm:prSet/>
      <dgm:spPr/>
      <dgm:t>
        <a:bodyPr/>
        <a:lstStyle/>
        <a:p>
          <a:r>
            <a:rPr lang="en-US"/>
            <a:t>Cluster endpoint used to write, read endpoint is used for load balancing reads</a:t>
          </a:r>
        </a:p>
      </dgm:t>
    </dgm:pt>
    <dgm:pt modelId="{F46CF715-08F8-4C27-B4FD-F9EB9D22FB39}" type="parTrans" cxnId="{C2EF51FF-5295-4E75-A3E3-CA3A5E6BBC6E}">
      <dgm:prSet/>
      <dgm:spPr/>
      <dgm:t>
        <a:bodyPr/>
        <a:lstStyle/>
        <a:p>
          <a:endParaRPr lang="en-US"/>
        </a:p>
      </dgm:t>
    </dgm:pt>
    <dgm:pt modelId="{4E2BF4C7-76DF-4485-AFEB-49C76922A9ED}" type="sibTrans" cxnId="{C2EF51FF-5295-4E75-A3E3-CA3A5E6BBC6E}">
      <dgm:prSet/>
      <dgm:spPr/>
      <dgm:t>
        <a:bodyPr/>
        <a:lstStyle/>
        <a:p>
          <a:endParaRPr lang="en-US"/>
        </a:p>
      </dgm:t>
    </dgm:pt>
    <dgm:pt modelId="{715B8DE7-F44B-4E7F-9B01-38DA160DE565}">
      <dgm:prSet/>
      <dgm:spPr/>
      <dgm:t>
        <a:bodyPr/>
        <a:lstStyle/>
        <a:p>
          <a:r>
            <a:rPr lang="en-US"/>
            <a:t>Fail over takes time- to happen, replica promoted to R/W mode</a:t>
          </a:r>
        </a:p>
      </dgm:t>
    </dgm:pt>
    <dgm:pt modelId="{8BF57975-ABCB-4610-BE49-2A52EBC7D41C}" type="parTrans" cxnId="{DA2EC370-C54C-4CBA-A825-0D3B59628343}">
      <dgm:prSet/>
      <dgm:spPr/>
      <dgm:t>
        <a:bodyPr/>
        <a:lstStyle/>
        <a:p>
          <a:endParaRPr lang="en-US"/>
        </a:p>
      </dgm:t>
    </dgm:pt>
    <dgm:pt modelId="{EF2AF2CC-F93A-41B6-91E5-9090E7A0C4D9}" type="sibTrans" cxnId="{DA2EC370-C54C-4CBA-A825-0D3B59628343}">
      <dgm:prSet/>
      <dgm:spPr/>
      <dgm:t>
        <a:bodyPr/>
        <a:lstStyle/>
        <a:p>
          <a:endParaRPr lang="en-US"/>
        </a:p>
      </dgm:t>
    </dgm:pt>
    <dgm:pt modelId="{E20A24C7-C69C-4293-A020-E2BDF2C17EB2}">
      <dgm:prSet/>
      <dgm:spPr/>
      <dgm:t>
        <a:bodyPr/>
        <a:lstStyle/>
        <a:p>
          <a:r>
            <a:rPr lang="en-US"/>
            <a:t>In Multi master mode, all instances are R/W</a:t>
          </a:r>
        </a:p>
      </dgm:t>
    </dgm:pt>
    <dgm:pt modelId="{F23FF096-36A8-41BD-A294-DB9083B7CDA7}" type="parTrans" cxnId="{3010E5F3-1F7E-4231-AF87-7B0FA6528A29}">
      <dgm:prSet/>
      <dgm:spPr/>
      <dgm:t>
        <a:bodyPr/>
        <a:lstStyle/>
        <a:p>
          <a:endParaRPr lang="en-US"/>
        </a:p>
      </dgm:t>
    </dgm:pt>
    <dgm:pt modelId="{B42E57EA-1D4C-419E-94B3-43375D873F81}" type="sibTrans" cxnId="{3010E5F3-1F7E-4231-AF87-7B0FA6528A29}">
      <dgm:prSet/>
      <dgm:spPr/>
      <dgm:t>
        <a:bodyPr/>
        <a:lstStyle/>
        <a:p>
          <a:endParaRPr lang="en-US"/>
        </a:p>
      </dgm:t>
    </dgm:pt>
    <dgm:pt modelId="{B09D4318-CF47-4C4E-95AB-618DD16D1D28}" type="pres">
      <dgm:prSet presAssocID="{B8B198BD-5492-477B-AE4F-552DE7442599}" presName="root" presStyleCnt="0">
        <dgm:presLayoutVars>
          <dgm:dir/>
          <dgm:resizeHandles val="exact"/>
        </dgm:presLayoutVars>
      </dgm:prSet>
      <dgm:spPr/>
    </dgm:pt>
    <dgm:pt modelId="{D231FD3C-40C9-4E60-B104-32D40EAD835B}" type="pres">
      <dgm:prSet presAssocID="{5E48BB10-59FD-4438-A125-1ED3BF478E7B}" presName="compNode" presStyleCnt="0"/>
      <dgm:spPr/>
    </dgm:pt>
    <dgm:pt modelId="{5625C27A-4E43-4B49-8D95-8B7DA1C54640}" type="pres">
      <dgm:prSet presAssocID="{5E48BB10-59FD-4438-A125-1ED3BF478E7B}" presName="bgRect" presStyleLbl="bgShp" presStyleIdx="0" presStyleCnt="5"/>
      <dgm:spPr/>
    </dgm:pt>
    <dgm:pt modelId="{D332E3F0-032F-40CE-A722-75EFF9458562}" type="pres">
      <dgm:prSet presAssocID="{5E48BB10-59FD-4438-A125-1ED3BF478E7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5850249-B390-451C-919E-44D6C20C3C5D}" type="pres">
      <dgm:prSet presAssocID="{5E48BB10-59FD-4438-A125-1ED3BF478E7B}" presName="spaceRect" presStyleCnt="0"/>
      <dgm:spPr/>
    </dgm:pt>
    <dgm:pt modelId="{5A27BFD2-60BF-4AD6-93D8-E2B7BC180E0C}" type="pres">
      <dgm:prSet presAssocID="{5E48BB10-59FD-4438-A125-1ED3BF478E7B}" presName="parTx" presStyleLbl="revTx" presStyleIdx="0" presStyleCnt="5">
        <dgm:presLayoutVars>
          <dgm:chMax val="0"/>
          <dgm:chPref val="0"/>
        </dgm:presLayoutVars>
      </dgm:prSet>
      <dgm:spPr/>
    </dgm:pt>
    <dgm:pt modelId="{032FF4A3-D7D7-49F9-9EC9-119B3D297F70}" type="pres">
      <dgm:prSet presAssocID="{ED3499AF-0973-4F6C-95EE-8D55FFDC8B6B}" presName="sibTrans" presStyleCnt="0"/>
      <dgm:spPr/>
    </dgm:pt>
    <dgm:pt modelId="{6C2156F5-A2AA-4585-9DB1-91FA94AF1E8E}" type="pres">
      <dgm:prSet presAssocID="{C436564A-FC8D-4F98-857A-B87C4FF28AC2}" presName="compNode" presStyleCnt="0"/>
      <dgm:spPr/>
    </dgm:pt>
    <dgm:pt modelId="{78E225AA-F3DB-4779-BF77-E11528EE5F97}" type="pres">
      <dgm:prSet presAssocID="{C436564A-FC8D-4F98-857A-B87C4FF28AC2}" presName="bgRect" presStyleLbl="bgShp" presStyleIdx="1" presStyleCnt="5"/>
      <dgm:spPr/>
    </dgm:pt>
    <dgm:pt modelId="{7ABDA840-AA36-4495-A1C9-CCCEBA9F4507}" type="pres">
      <dgm:prSet presAssocID="{C436564A-FC8D-4F98-857A-B87C4FF28A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6C7153CA-80E6-486B-B24D-18B202C38C3A}" type="pres">
      <dgm:prSet presAssocID="{C436564A-FC8D-4F98-857A-B87C4FF28AC2}" presName="spaceRect" presStyleCnt="0"/>
      <dgm:spPr/>
    </dgm:pt>
    <dgm:pt modelId="{81D4861D-BA50-4DDC-B11C-2382A53E7BDF}" type="pres">
      <dgm:prSet presAssocID="{C436564A-FC8D-4F98-857A-B87C4FF28AC2}" presName="parTx" presStyleLbl="revTx" presStyleIdx="1" presStyleCnt="5">
        <dgm:presLayoutVars>
          <dgm:chMax val="0"/>
          <dgm:chPref val="0"/>
        </dgm:presLayoutVars>
      </dgm:prSet>
      <dgm:spPr/>
    </dgm:pt>
    <dgm:pt modelId="{B5EBF4BD-5943-4521-9607-93367196A19F}" type="pres">
      <dgm:prSet presAssocID="{007C2502-308E-4E2C-925A-65502F203777}" presName="sibTrans" presStyleCnt="0"/>
      <dgm:spPr/>
    </dgm:pt>
    <dgm:pt modelId="{30FAA982-1DFA-44B5-8196-C6C5CEC3638D}" type="pres">
      <dgm:prSet presAssocID="{D1824B8A-2CE8-4694-BB0E-8DADEAA9D4DF}" presName="compNode" presStyleCnt="0"/>
      <dgm:spPr/>
    </dgm:pt>
    <dgm:pt modelId="{33A5BDBC-AC79-46C7-8CEA-5B36A16DB398}" type="pres">
      <dgm:prSet presAssocID="{D1824B8A-2CE8-4694-BB0E-8DADEAA9D4DF}" presName="bgRect" presStyleLbl="bgShp" presStyleIdx="2" presStyleCnt="5"/>
      <dgm:spPr/>
    </dgm:pt>
    <dgm:pt modelId="{300AFC6D-207B-4A12-B317-9BBFA537F643}" type="pres">
      <dgm:prSet presAssocID="{D1824B8A-2CE8-4694-BB0E-8DADEAA9D4D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6354215F-1780-44FF-A2C7-5AC27C6AC82F}" type="pres">
      <dgm:prSet presAssocID="{D1824B8A-2CE8-4694-BB0E-8DADEAA9D4DF}" presName="spaceRect" presStyleCnt="0"/>
      <dgm:spPr/>
    </dgm:pt>
    <dgm:pt modelId="{1E33FEE9-49C3-4FEC-9442-45DBB3F9CB12}" type="pres">
      <dgm:prSet presAssocID="{D1824B8A-2CE8-4694-BB0E-8DADEAA9D4DF}" presName="parTx" presStyleLbl="revTx" presStyleIdx="2" presStyleCnt="5">
        <dgm:presLayoutVars>
          <dgm:chMax val="0"/>
          <dgm:chPref val="0"/>
        </dgm:presLayoutVars>
      </dgm:prSet>
      <dgm:spPr/>
    </dgm:pt>
    <dgm:pt modelId="{4DF0E707-084F-4A51-ADCB-E082B8F8A5B0}" type="pres">
      <dgm:prSet presAssocID="{4E2BF4C7-76DF-4485-AFEB-49C76922A9ED}" presName="sibTrans" presStyleCnt="0"/>
      <dgm:spPr/>
    </dgm:pt>
    <dgm:pt modelId="{47D06332-8273-45CE-B048-1D0116991954}" type="pres">
      <dgm:prSet presAssocID="{715B8DE7-F44B-4E7F-9B01-38DA160DE565}" presName="compNode" presStyleCnt="0"/>
      <dgm:spPr/>
    </dgm:pt>
    <dgm:pt modelId="{72232334-597F-4143-B4A7-40D4ACA28A78}" type="pres">
      <dgm:prSet presAssocID="{715B8DE7-F44B-4E7F-9B01-38DA160DE565}" presName="bgRect" presStyleLbl="bgShp" presStyleIdx="3" presStyleCnt="5"/>
      <dgm:spPr/>
    </dgm:pt>
    <dgm:pt modelId="{ACD575AD-CC2E-4C60-A192-C76D1C599085}" type="pres">
      <dgm:prSet presAssocID="{715B8DE7-F44B-4E7F-9B01-38DA160DE56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F7338163-818E-4091-A6C4-F4BF8714F3AF}" type="pres">
      <dgm:prSet presAssocID="{715B8DE7-F44B-4E7F-9B01-38DA160DE565}" presName="spaceRect" presStyleCnt="0"/>
      <dgm:spPr/>
    </dgm:pt>
    <dgm:pt modelId="{A207F6F2-F8AB-4B66-A236-E53BD7CCD49A}" type="pres">
      <dgm:prSet presAssocID="{715B8DE7-F44B-4E7F-9B01-38DA160DE565}" presName="parTx" presStyleLbl="revTx" presStyleIdx="3" presStyleCnt="5">
        <dgm:presLayoutVars>
          <dgm:chMax val="0"/>
          <dgm:chPref val="0"/>
        </dgm:presLayoutVars>
      </dgm:prSet>
      <dgm:spPr/>
    </dgm:pt>
    <dgm:pt modelId="{A9AD62C8-703C-4A50-A690-26A71D9709DE}" type="pres">
      <dgm:prSet presAssocID="{EF2AF2CC-F93A-41B6-91E5-9090E7A0C4D9}" presName="sibTrans" presStyleCnt="0"/>
      <dgm:spPr/>
    </dgm:pt>
    <dgm:pt modelId="{611605B0-37B4-4126-AF24-FF2A776707B4}" type="pres">
      <dgm:prSet presAssocID="{E20A24C7-C69C-4293-A020-E2BDF2C17EB2}" presName="compNode" presStyleCnt="0"/>
      <dgm:spPr/>
    </dgm:pt>
    <dgm:pt modelId="{C846F203-2D59-4F53-A329-7E71D73E87A2}" type="pres">
      <dgm:prSet presAssocID="{E20A24C7-C69C-4293-A020-E2BDF2C17EB2}" presName="bgRect" presStyleLbl="bgShp" presStyleIdx="4" presStyleCnt="5"/>
      <dgm:spPr/>
    </dgm:pt>
    <dgm:pt modelId="{7BB0C3F3-7E9A-4088-9C18-CC66E7EB5D95}" type="pres">
      <dgm:prSet presAssocID="{E20A24C7-C69C-4293-A020-E2BDF2C17E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C664481-9D8D-404C-A7A0-63872C679C31}" type="pres">
      <dgm:prSet presAssocID="{E20A24C7-C69C-4293-A020-E2BDF2C17EB2}" presName="spaceRect" presStyleCnt="0"/>
      <dgm:spPr/>
    </dgm:pt>
    <dgm:pt modelId="{8B867B89-D25F-4A7E-BD77-BE2F29C5FFDE}" type="pres">
      <dgm:prSet presAssocID="{E20A24C7-C69C-4293-A020-E2BDF2C17EB2}" presName="parTx" presStyleLbl="revTx" presStyleIdx="4" presStyleCnt="5">
        <dgm:presLayoutVars>
          <dgm:chMax val="0"/>
          <dgm:chPref val="0"/>
        </dgm:presLayoutVars>
      </dgm:prSet>
      <dgm:spPr/>
    </dgm:pt>
  </dgm:ptLst>
  <dgm:cxnLst>
    <dgm:cxn modelId="{10D1BE23-BD98-4600-9EA9-44F13B15680A}" type="presOf" srcId="{B8B198BD-5492-477B-AE4F-552DE7442599}" destId="{B09D4318-CF47-4C4E-95AB-618DD16D1D28}" srcOrd="0" destOrd="0" presId="urn:microsoft.com/office/officeart/2018/2/layout/IconVerticalSolidList"/>
    <dgm:cxn modelId="{3C9F823E-5563-4BFB-8700-5FA070A8E18B}" type="presOf" srcId="{D1824B8A-2CE8-4694-BB0E-8DADEAA9D4DF}" destId="{1E33FEE9-49C3-4FEC-9442-45DBB3F9CB12}" srcOrd="0" destOrd="0" presId="urn:microsoft.com/office/officeart/2018/2/layout/IconVerticalSolidList"/>
    <dgm:cxn modelId="{DA2EC370-C54C-4CBA-A825-0D3B59628343}" srcId="{B8B198BD-5492-477B-AE4F-552DE7442599}" destId="{715B8DE7-F44B-4E7F-9B01-38DA160DE565}" srcOrd="3" destOrd="0" parTransId="{8BF57975-ABCB-4610-BE49-2A52EBC7D41C}" sibTransId="{EF2AF2CC-F93A-41B6-91E5-9090E7A0C4D9}"/>
    <dgm:cxn modelId="{0D771897-FE4C-40FC-96F8-34508DC73A77}" type="presOf" srcId="{5E48BB10-59FD-4438-A125-1ED3BF478E7B}" destId="{5A27BFD2-60BF-4AD6-93D8-E2B7BC180E0C}" srcOrd="0" destOrd="0" presId="urn:microsoft.com/office/officeart/2018/2/layout/IconVerticalSolidList"/>
    <dgm:cxn modelId="{C47652A7-FC77-4D5C-916F-D90F1CF793AD}" srcId="{B8B198BD-5492-477B-AE4F-552DE7442599}" destId="{C436564A-FC8D-4F98-857A-B87C4FF28AC2}" srcOrd="1" destOrd="0" parTransId="{7F11F927-691B-4AD4-A012-37478BC79408}" sibTransId="{007C2502-308E-4E2C-925A-65502F203777}"/>
    <dgm:cxn modelId="{428D1AB0-9904-452E-98C7-983615B89295}" type="presOf" srcId="{E20A24C7-C69C-4293-A020-E2BDF2C17EB2}" destId="{8B867B89-D25F-4A7E-BD77-BE2F29C5FFDE}" srcOrd="0" destOrd="0" presId="urn:microsoft.com/office/officeart/2018/2/layout/IconVerticalSolidList"/>
    <dgm:cxn modelId="{1817C9B4-9F96-475F-9D70-4AD855935B71}" type="presOf" srcId="{C436564A-FC8D-4F98-857A-B87C4FF28AC2}" destId="{81D4861D-BA50-4DDC-B11C-2382A53E7BDF}" srcOrd="0" destOrd="0" presId="urn:microsoft.com/office/officeart/2018/2/layout/IconVerticalSolidList"/>
    <dgm:cxn modelId="{9E51E0BE-B1EA-443B-BFC7-902F4F30CF62}" type="presOf" srcId="{715B8DE7-F44B-4E7F-9B01-38DA160DE565}" destId="{A207F6F2-F8AB-4B66-A236-E53BD7CCD49A}" srcOrd="0" destOrd="0" presId="urn:microsoft.com/office/officeart/2018/2/layout/IconVerticalSolidList"/>
    <dgm:cxn modelId="{62B288EB-30F0-40C0-B6F5-A4E7B6EF48D4}" srcId="{B8B198BD-5492-477B-AE4F-552DE7442599}" destId="{5E48BB10-59FD-4438-A125-1ED3BF478E7B}" srcOrd="0" destOrd="0" parTransId="{6701C3FE-82DC-4409-885C-9BA75C3E718F}" sibTransId="{ED3499AF-0973-4F6C-95EE-8D55FFDC8B6B}"/>
    <dgm:cxn modelId="{3010E5F3-1F7E-4231-AF87-7B0FA6528A29}" srcId="{B8B198BD-5492-477B-AE4F-552DE7442599}" destId="{E20A24C7-C69C-4293-A020-E2BDF2C17EB2}" srcOrd="4" destOrd="0" parTransId="{F23FF096-36A8-41BD-A294-DB9083B7CDA7}" sibTransId="{B42E57EA-1D4C-419E-94B3-43375D873F81}"/>
    <dgm:cxn modelId="{C2EF51FF-5295-4E75-A3E3-CA3A5E6BBC6E}" srcId="{B8B198BD-5492-477B-AE4F-552DE7442599}" destId="{D1824B8A-2CE8-4694-BB0E-8DADEAA9D4DF}" srcOrd="2" destOrd="0" parTransId="{F46CF715-08F8-4C27-B4FD-F9EB9D22FB39}" sibTransId="{4E2BF4C7-76DF-4485-AFEB-49C76922A9ED}"/>
    <dgm:cxn modelId="{7A3F57DD-6B4E-49D3-B32E-91F4985584F8}" type="presParOf" srcId="{B09D4318-CF47-4C4E-95AB-618DD16D1D28}" destId="{D231FD3C-40C9-4E60-B104-32D40EAD835B}" srcOrd="0" destOrd="0" presId="urn:microsoft.com/office/officeart/2018/2/layout/IconVerticalSolidList"/>
    <dgm:cxn modelId="{DED4F821-EFDA-49F9-87C2-1758A9B67986}" type="presParOf" srcId="{D231FD3C-40C9-4E60-B104-32D40EAD835B}" destId="{5625C27A-4E43-4B49-8D95-8B7DA1C54640}" srcOrd="0" destOrd="0" presId="urn:microsoft.com/office/officeart/2018/2/layout/IconVerticalSolidList"/>
    <dgm:cxn modelId="{AC943BE2-2FB4-4CDA-B052-CFF459C910E7}" type="presParOf" srcId="{D231FD3C-40C9-4E60-B104-32D40EAD835B}" destId="{D332E3F0-032F-40CE-A722-75EFF9458562}" srcOrd="1" destOrd="0" presId="urn:microsoft.com/office/officeart/2018/2/layout/IconVerticalSolidList"/>
    <dgm:cxn modelId="{B38D7450-4E41-4E9F-8382-A34F77A2A863}" type="presParOf" srcId="{D231FD3C-40C9-4E60-B104-32D40EAD835B}" destId="{65850249-B390-451C-919E-44D6C20C3C5D}" srcOrd="2" destOrd="0" presId="urn:microsoft.com/office/officeart/2018/2/layout/IconVerticalSolidList"/>
    <dgm:cxn modelId="{1C1A5713-104F-4ED9-A5AF-37A952EDA0C8}" type="presParOf" srcId="{D231FD3C-40C9-4E60-B104-32D40EAD835B}" destId="{5A27BFD2-60BF-4AD6-93D8-E2B7BC180E0C}" srcOrd="3" destOrd="0" presId="urn:microsoft.com/office/officeart/2018/2/layout/IconVerticalSolidList"/>
    <dgm:cxn modelId="{6E437BA9-FDD0-4CE1-9EB8-D3AD3DCE94F9}" type="presParOf" srcId="{B09D4318-CF47-4C4E-95AB-618DD16D1D28}" destId="{032FF4A3-D7D7-49F9-9EC9-119B3D297F70}" srcOrd="1" destOrd="0" presId="urn:microsoft.com/office/officeart/2018/2/layout/IconVerticalSolidList"/>
    <dgm:cxn modelId="{90CB9F69-C838-43BF-8945-666565ACC2E0}" type="presParOf" srcId="{B09D4318-CF47-4C4E-95AB-618DD16D1D28}" destId="{6C2156F5-A2AA-4585-9DB1-91FA94AF1E8E}" srcOrd="2" destOrd="0" presId="urn:microsoft.com/office/officeart/2018/2/layout/IconVerticalSolidList"/>
    <dgm:cxn modelId="{8D9F2E7D-0D57-4BD4-80CA-9D710C385216}" type="presParOf" srcId="{6C2156F5-A2AA-4585-9DB1-91FA94AF1E8E}" destId="{78E225AA-F3DB-4779-BF77-E11528EE5F97}" srcOrd="0" destOrd="0" presId="urn:microsoft.com/office/officeart/2018/2/layout/IconVerticalSolidList"/>
    <dgm:cxn modelId="{4D3E0D39-35F9-442F-BAF2-1CF0C6CE6476}" type="presParOf" srcId="{6C2156F5-A2AA-4585-9DB1-91FA94AF1E8E}" destId="{7ABDA840-AA36-4495-A1C9-CCCEBA9F4507}" srcOrd="1" destOrd="0" presId="urn:microsoft.com/office/officeart/2018/2/layout/IconVerticalSolidList"/>
    <dgm:cxn modelId="{286B05FD-2A66-4901-BB6E-848BC3DAAB8A}" type="presParOf" srcId="{6C2156F5-A2AA-4585-9DB1-91FA94AF1E8E}" destId="{6C7153CA-80E6-486B-B24D-18B202C38C3A}" srcOrd="2" destOrd="0" presId="urn:microsoft.com/office/officeart/2018/2/layout/IconVerticalSolidList"/>
    <dgm:cxn modelId="{A32DD43E-F752-440A-B10C-9047CAE504A4}" type="presParOf" srcId="{6C2156F5-A2AA-4585-9DB1-91FA94AF1E8E}" destId="{81D4861D-BA50-4DDC-B11C-2382A53E7BDF}" srcOrd="3" destOrd="0" presId="urn:microsoft.com/office/officeart/2018/2/layout/IconVerticalSolidList"/>
    <dgm:cxn modelId="{1DEB25BE-AFEF-4616-B7EB-96DDE74A7972}" type="presParOf" srcId="{B09D4318-CF47-4C4E-95AB-618DD16D1D28}" destId="{B5EBF4BD-5943-4521-9607-93367196A19F}" srcOrd="3" destOrd="0" presId="urn:microsoft.com/office/officeart/2018/2/layout/IconVerticalSolidList"/>
    <dgm:cxn modelId="{7072BB74-E0DC-4468-86D6-47E5D0D7D09D}" type="presParOf" srcId="{B09D4318-CF47-4C4E-95AB-618DD16D1D28}" destId="{30FAA982-1DFA-44B5-8196-C6C5CEC3638D}" srcOrd="4" destOrd="0" presId="urn:microsoft.com/office/officeart/2018/2/layout/IconVerticalSolidList"/>
    <dgm:cxn modelId="{F63796CC-C5F8-4779-B559-7C3108221186}" type="presParOf" srcId="{30FAA982-1DFA-44B5-8196-C6C5CEC3638D}" destId="{33A5BDBC-AC79-46C7-8CEA-5B36A16DB398}" srcOrd="0" destOrd="0" presId="urn:microsoft.com/office/officeart/2018/2/layout/IconVerticalSolidList"/>
    <dgm:cxn modelId="{3C1390DF-E931-48AF-941E-AEFB46A5C180}" type="presParOf" srcId="{30FAA982-1DFA-44B5-8196-C6C5CEC3638D}" destId="{300AFC6D-207B-4A12-B317-9BBFA537F643}" srcOrd="1" destOrd="0" presId="urn:microsoft.com/office/officeart/2018/2/layout/IconVerticalSolidList"/>
    <dgm:cxn modelId="{002F3082-84F3-4B05-BD1E-06D612E8FD19}" type="presParOf" srcId="{30FAA982-1DFA-44B5-8196-C6C5CEC3638D}" destId="{6354215F-1780-44FF-A2C7-5AC27C6AC82F}" srcOrd="2" destOrd="0" presId="urn:microsoft.com/office/officeart/2018/2/layout/IconVerticalSolidList"/>
    <dgm:cxn modelId="{85B35ABC-7E20-4A3F-987D-C284DE8F897F}" type="presParOf" srcId="{30FAA982-1DFA-44B5-8196-C6C5CEC3638D}" destId="{1E33FEE9-49C3-4FEC-9442-45DBB3F9CB12}" srcOrd="3" destOrd="0" presId="urn:microsoft.com/office/officeart/2018/2/layout/IconVerticalSolidList"/>
    <dgm:cxn modelId="{C50A0B75-58E3-44FB-AD80-8B9D662D9C5A}" type="presParOf" srcId="{B09D4318-CF47-4C4E-95AB-618DD16D1D28}" destId="{4DF0E707-084F-4A51-ADCB-E082B8F8A5B0}" srcOrd="5" destOrd="0" presId="urn:microsoft.com/office/officeart/2018/2/layout/IconVerticalSolidList"/>
    <dgm:cxn modelId="{339D3CF9-889F-43B0-A997-B034C48430FD}" type="presParOf" srcId="{B09D4318-CF47-4C4E-95AB-618DD16D1D28}" destId="{47D06332-8273-45CE-B048-1D0116991954}" srcOrd="6" destOrd="0" presId="urn:microsoft.com/office/officeart/2018/2/layout/IconVerticalSolidList"/>
    <dgm:cxn modelId="{B1C2BB0E-2E32-4DEB-A824-36E1F10F006F}" type="presParOf" srcId="{47D06332-8273-45CE-B048-1D0116991954}" destId="{72232334-597F-4143-B4A7-40D4ACA28A78}" srcOrd="0" destOrd="0" presId="urn:microsoft.com/office/officeart/2018/2/layout/IconVerticalSolidList"/>
    <dgm:cxn modelId="{EAA7B1CF-874E-49E2-927E-99A39A85F360}" type="presParOf" srcId="{47D06332-8273-45CE-B048-1D0116991954}" destId="{ACD575AD-CC2E-4C60-A192-C76D1C599085}" srcOrd="1" destOrd="0" presId="urn:microsoft.com/office/officeart/2018/2/layout/IconVerticalSolidList"/>
    <dgm:cxn modelId="{6C51048B-D32A-4D21-8C68-302E95A6BAE3}" type="presParOf" srcId="{47D06332-8273-45CE-B048-1D0116991954}" destId="{F7338163-818E-4091-A6C4-F4BF8714F3AF}" srcOrd="2" destOrd="0" presId="urn:microsoft.com/office/officeart/2018/2/layout/IconVerticalSolidList"/>
    <dgm:cxn modelId="{EEE9913A-1FB4-4FC8-9EBA-74BD6ACF2128}" type="presParOf" srcId="{47D06332-8273-45CE-B048-1D0116991954}" destId="{A207F6F2-F8AB-4B66-A236-E53BD7CCD49A}" srcOrd="3" destOrd="0" presId="urn:microsoft.com/office/officeart/2018/2/layout/IconVerticalSolidList"/>
    <dgm:cxn modelId="{8906F633-CA98-4D2A-975E-62D873D49A05}" type="presParOf" srcId="{B09D4318-CF47-4C4E-95AB-618DD16D1D28}" destId="{A9AD62C8-703C-4A50-A690-26A71D9709DE}" srcOrd="7" destOrd="0" presId="urn:microsoft.com/office/officeart/2018/2/layout/IconVerticalSolidList"/>
    <dgm:cxn modelId="{6E193DD2-B9DC-4C22-A109-936F785B0A2E}" type="presParOf" srcId="{B09D4318-CF47-4C4E-95AB-618DD16D1D28}" destId="{611605B0-37B4-4126-AF24-FF2A776707B4}" srcOrd="8" destOrd="0" presId="urn:microsoft.com/office/officeart/2018/2/layout/IconVerticalSolidList"/>
    <dgm:cxn modelId="{EB48840B-6F0B-4E09-A3DF-C816638BBAA6}" type="presParOf" srcId="{611605B0-37B4-4126-AF24-FF2A776707B4}" destId="{C846F203-2D59-4F53-A329-7E71D73E87A2}" srcOrd="0" destOrd="0" presId="urn:microsoft.com/office/officeart/2018/2/layout/IconVerticalSolidList"/>
    <dgm:cxn modelId="{935AAD99-E333-4446-9A2A-B4A11EC4A4B5}" type="presParOf" srcId="{611605B0-37B4-4126-AF24-FF2A776707B4}" destId="{7BB0C3F3-7E9A-4088-9C18-CC66E7EB5D95}" srcOrd="1" destOrd="0" presId="urn:microsoft.com/office/officeart/2018/2/layout/IconVerticalSolidList"/>
    <dgm:cxn modelId="{7E704EC6-3BB1-4BE2-A0C5-3A32F5773427}" type="presParOf" srcId="{611605B0-37B4-4126-AF24-FF2A776707B4}" destId="{BC664481-9D8D-404C-A7A0-63872C679C31}" srcOrd="2" destOrd="0" presId="urn:microsoft.com/office/officeart/2018/2/layout/IconVerticalSolidList"/>
    <dgm:cxn modelId="{7D9F8F0B-164E-4651-AA35-0B4EFF1E2866}" type="presParOf" srcId="{611605B0-37B4-4126-AF24-FF2A776707B4}" destId="{8B867B89-D25F-4A7E-BD77-BE2F29C5FF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C8CE0-4992-4302-AA35-026AA0897DC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2E9611B-9EB7-4457-BC2C-21AABAB93234}">
      <dgm:prSet/>
      <dgm:spPr/>
      <dgm:t>
        <a:bodyPr/>
        <a:lstStyle/>
        <a:p>
          <a:r>
            <a:rPr lang="en-US"/>
            <a:t>Transaction models - ACID</a:t>
          </a:r>
        </a:p>
      </dgm:t>
    </dgm:pt>
    <dgm:pt modelId="{3C134927-621E-4D9D-9F68-601FD3C00AB3}" type="parTrans" cxnId="{3F9B4CE2-A7F5-4A0A-9BBB-8A5C07D2C900}">
      <dgm:prSet/>
      <dgm:spPr/>
      <dgm:t>
        <a:bodyPr/>
        <a:lstStyle/>
        <a:p>
          <a:endParaRPr lang="en-US"/>
        </a:p>
      </dgm:t>
    </dgm:pt>
    <dgm:pt modelId="{A54BE393-F8E0-45E4-A9E2-180C461D9A45}" type="sibTrans" cxnId="{3F9B4CE2-A7F5-4A0A-9BBB-8A5C07D2C900}">
      <dgm:prSet/>
      <dgm:spPr/>
      <dgm:t>
        <a:bodyPr/>
        <a:lstStyle/>
        <a:p>
          <a:endParaRPr lang="en-US"/>
        </a:p>
      </dgm:t>
    </dgm:pt>
    <dgm:pt modelId="{C224D379-55B3-44B1-BAB8-F70A072FAD50}">
      <dgm:prSet/>
      <dgm:spPr/>
      <dgm:t>
        <a:bodyPr/>
        <a:lstStyle/>
        <a:p>
          <a:r>
            <a:rPr lang="en-US"/>
            <a:t>CAP Theorem- Consistency, Availability and Partition Tolerant(resilience) – “Any DB problem is only capable of delivering a max of 2 of these factors”.</a:t>
          </a:r>
        </a:p>
      </dgm:t>
    </dgm:pt>
    <dgm:pt modelId="{DC180B43-8E77-4CA4-9910-4AC2F75B5488}" type="parTrans" cxnId="{7876C6FF-53B2-489A-A7EB-443905CCDE6B}">
      <dgm:prSet/>
      <dgm:spPr/>
      <dgm:t>
        <a:bodyPr/>
        <a:lstStyle/>
        <a:p>
          <a:endParaRPr lang="en-US"/>
        </a:p>
      </dgm:t>
    </dgm:pt>
    <dgm:pt modelId="{BE1D7F41-0828-4297-B654-8A62AFD85647}" type="sibTrans" cxnId="{7876C6FF-53B2-489A-A7EB-443905CCDE6B}">
      <dgm:prSet/>
      <dgm:spPr/>
      <dgm:t>
        <a:bodyPr/>
        <a:lstStyle/>
        <a:p>
          <a:endParaRPr lang="en-US"/>
        </a:p>
      </dgm:t>
    </dgm:pt>
    <dgm:pt modelId="{B8B5A82A-1AC5-4380-88B2-1D7585CE05BC}">
      <dgm:prSet/>
      <dgm:spPr/>
      <dgm:t>
        <a:bodyPr/>
        <a:lstStyle/>
        <a:p>
          <a:r>
            <a:rPr lang="en-US"/>
            <a:t>Consistency(ACID)- every read to a DB will receive the most recent write or an error.</a:t>
          </a:r>
        </a:p>
      </dgm:t>
    </dgm:pt>
    <dgm:pt modelId="{B8AC3637-28FE-4E3A-9A2D-900FB8734364}" type="parTrans" cxnId="{4D845162-FFB7-4F70-A494-36EDEE54A2FB}">
      <dgm:prSet/>
      <dgm:spPr/>
      <dgm:t>
        <a:bodyPr/>
        <a:lstStyle/>
        <a:p>
          <a:endParaRPr lang="en-US"/>
        </a:p>
      </dgm:t>
    </dgm:pt>
    <dgm:pt modelId="{C3240301-A159-4587-A5EE-DC84F2D755C5}" type="sibTrans" cxnId="{4D845162-FFB7-4F70-A494-36EDEE54A2FB}">
      <dgm:prSet/>
      <dgm:spPr/>
      <dgm:t>
        <a:bodyPr/>
        <a:lstStyle/>
        <a:p>
          <a:endParaRPr lang="en-US"/>
        </a:p>
      </dgm:t>
    </dgm:pt>
    <dgm:pt modelId="{2AAED717-7791-4A1A-B2D0-EF3663ADAB9D}">
      <dgm:prSet/>
      <dgm:spPr/>
      <dgm:t>
        <a:bodyPr/>
        <a:lstStyle/>
        <a:p>
          <a:r>
            <a:rPr lang="en-US"/>
            <a:t>Availability(BASE) – Every request will receive a non error response but without the guarantee that it will receive the most recent write</a:t>
          </a:r>
        </a:p>
      </dgm:t>
    </dgm:pt>
    <dgm:pt modelId="{80FE7BAB-B9CB-415E-B4A0-8A29E5B5C4A7}" type="parTrans" cxnId="{93BD20FF-D35B-4F05-AF02-4C1B001729E6}">
      <dgm:prSet/>
      <dgm:spPr/>
      <dgm:t>
        <a:bodyPr/>
        <a:lstStyle/>
        <a:p>
          <a:endParaRPr lang="en-US"/>
        </a:p>
      </dgm:t>
    </dgm:pt>
    <dgm:pt modelId="{FB782761-A39A-4DC8-B19C-7D4D3863AF52}" type="sibTrans" cxnId="{93BD20FF-D35B-4F05-AF02-4C1B001729E6}">
      <dgm:prSet/>
      <dgm:spPr/>
      <dgm:t>
        <a:bodyPr/>
        <a:lstStyle/>
        <a:p>
          <a:endParaRPr lang="en-US"/>
        </a:p>
      </dgm:t>
    </dgm:pt>
    <dgm:pt modelId="{1AADDF06-8EFF-4172-92CC-9E332E7998AC}">
      <dgm:prSet/>
      <dgm:spPr/>
      <dgm:t>
        <a:bodyPr/>
        <a:lstStyle/>
        <a:p>
          <a:r>
            <a:rPr lang="en-US"/>
            <a:t>Partition tolerance- the system is made of multiple network partitions and continues to operate despite the number of dropped messages or errors</a:t>
          </a:r>
        </a:p>
      </dgm:t>
    </dgm:pt>
    <dgm:pt modelId="{AC22786B-D149-47CB-A3AE-89726D4E2BE4}" type="parTrans" cxnId="{2E35AA0B-ACB5-4372-ACDD-327A88853F20}">
      <dgm:prSet/>
      <dgm:spPr/>
      <dgm:t>
        <a:bodyPr/>
        <a:lstStyle/>
        <a:p>
          <a:endParaRPr lang="en-US"/>
        </a:p>
      </dgm:t>
    </dgm:pt>
    <dgm:pt modelId="{718977F7-EBFD-46DB-A58B-B45839D25DE3}" type="sibTrans" cxnId="{2E35AA0B-ACB5-4372-ACDD-327A88853F20}">
      <dgm:prSet/>
      <dgm:spPr/>
      <dgm:t>
        <a:bodyPr/>
        <a:lstStyle/>
        <a:p>
          <a:endParaRPr lang="en-US"/>
        </a:p>
      </dgm:t>
    </dgm:pt>
    <dgm:pt modelId="{B9CEE003-EB3C-474E-8BA6-5766ACBA48FB}" type="pres">
      <dgm:prSet presAssocID="{CDEC8CE0-4992-4302-AA35-026AA0897DCB}" presName="linear" presStyleCnt="0">
        <dgm:presLayoutVars>
          <dgm:animLvl val="lvl"/>
          <dgm:resizeHandles val="exact"/>
        </dgm:presLayoutVars>
      </dgm:prSet>
      <dgm:spPr/>
    </dgm:pt>
    <dgm:pt modelId="{10E843DA-147D-4464-A824-B9C5797F4F20}" type="pres">
      <dgm:prSet presAssocID="{B2E9611B-9EB7-4457-BC2C-21AABAB93234}" presName="parentText" presStyleLbl="node1" presStyleIdx="0" presStyleCnt="5">
        <dgm:presLayoutVars>
          <dgm:chMax val="0"/>
          <dgm:bulletEnabled val="1"/>
        </dgm:presLayoutVars>
      </dgm:prSet>
      <dgm:spPr/>
    </dgm:pt>
    <dgm:pt modelId="{8C3BE703-24FA-4F06-8561-1F403D3F74AF}" type="pres">
      <dgm:prSet presAssocID="{A54BE393-F8E0-45E4-A9E2-180C461D9A45}" presName="spacer" presStyleCnt="0"/>
      <dgm:spPr/>
    </dgm:pt>
    <dgm:pt modelId="{898764D6-2AEB-4969-A562-F40019B9BD1B}" type="pres">
      <dgm:prSet presAssocID="{C224D379-55B3-44B1-BAB8-F70A072FAD50}" presName="parentText" presStyleLbl="node1" presStyleIdx="1" presStyleCnt="5">
        <dgm:presLayoutVars>
          <dgm:chMax val="0"/>
          <dgm:bulletEnabled val="1"/>
        </dgm:presLayoutVars>
      </dgm:prSet>
      <dgm:spPr/>
    </dgm:pt>
    <dgm:pt modelId="{F40F1A6F-C566-4B6E-A25A-22359AEC411C}" type="pres">
      <dgm:prSet presAssocID="{BE1D7F41-0828-4297-B654-8A62AFD85647}" presName="spacer" presStyleCnt="0"/>
      <dgm:spPr/>
    </dgm:pt>
    <dgm:pt modelId="{BFA270A2-8F19-4CA5-A743-DC5426244D0F}" type="pres">
      <dgm:prSet presAssocID="{B8B5A82A-1AC5-4380-88B2-1D7585CE05BC}" presName="parentText" presStyleLbl="node1" presStyleIdx="2" presStyleCnt="5">
        <dgm:presLayoutVars>
          <dgm:chMax val="0"/>
          <dgm:bulletEnabled val="1"/>
        </dgm:presLayoutVars>
      </dgm:prSet>
      <dgm:spPr/>
    </dgm:pt>
    <dgm:pt modelId="{0F21CA4A-1753-4CAC-B92B-C8399A0EA13C}" type="pres">
      <dgm:prSet presAssocID="{C3240301-A159-4587-A5EE-DC84F2D755C5}" presName="spacer" presStyleCnt="0"/>
      <dgm:spPr/>
    </dgm:pt>
    <dgm:pt modelId="{D6F3A430-2DCB-4DA1-8874-439A75C24826}" type="pres">
      <dgm:prSet presAssocID="{2AAED717-7791-4A1A-B2D0-EF3663ADAB9D}" presName="parentText" presStyleLbl="node1" presStyleIdx="3" presStyleCnt="5">
        <dgm:presLayoutVars>
          <dgm:chMax val="0"/>
          <dgm:bulletEnabled val="1"/>
        </dgm:presLayoutVars>
      </dgm:prSet>
      <dgm:spPr/>
    </dgm:pt>
    <dgm:pt modelId="{64A3D7BB-892F-4129-B415-6A5E9BBE024F}" type="pres">
      <dgm:prSet presAssocID="{FB782761-A39A-4DC8-B19C-7D4D3863AF52}" presName="spacer" presStyleCnt="0"/>
      <dgm:spPr/>
    </dgm:pt>
    <dgm:pt modelId="{39F2BE31-70D5-4534-A956-BB4CAFDA6A03}" type="pres">
      <dgm:prSet presAssocID="{1AADDF06-8EFF-4172-92CC-9E332E7998AC}" presName="parentText" presStyleLbl="node1" presStyleIdx="4" presStyleCnt="5">
        <dgm:presLayoutVars>
          <dgm:chMax val="0"/>
          <dgm:bulletEnabled val="1"/>
        </dgm:presLayoutVars>
      </dgm:prSet>
      <dgm:spPr/>
    </dgm:pt>
  </dgm:ptLst>
  <dgm:cxnLst>
    <dgm:cxn modelId="{A7CA2508-C501-4207-9094-2D28A8A7896B}" type="presOf" srcId="{B2E9611B-9EB7-4457-BC2C-21AABAB93234}" destId="{10E843DA-147D-4464-A824-B9C5797F4F20}" srcOrd="0" destOrd="0" presId="urn:microsoft.com/office/officeart/2005/8/layout/vList2"/>
    <dgm:cxn modelId="{2E35AA0B-ACB5-4372-ACDD-327A88853F20}" srcId="{CDEC8CE0-4992-4302-AA35-026AA0897DCB}" destId="{1AADDF06-8EFF-4172-92CC-9E332E7998AC}" srcOrd="4" destOrd="0" parTransId="{AC22786B-D149-47CB-A3AE-89726D4E2BE4}" sibTransId="{718977F7-EBFD-46DB-A58B-B45839D25DE3}"/>
    <dgm:cxn modelId="{20AE800C-3031-4C66-B7B1-F3CE4C4E4B3A}" type="presOf" srcId="{C224D379-55B3-44B1-BAB8-F70A072FAD50}" destId="{898764D6-2AEB-4969-A562-F40019B9BD1B}" srcOrd="0" destOrd="0" presId="urn:microsoft.com/office/officeart/2005/8/layout/vList2"/>
    <dgm:cxn modelId="{386A4719-E8E4-417B-B0F7-B5D603B0838E}" type="presOf" srcId="{1AADDF06-8EFF-4172-92CC-9E332E7998AC}" destId="{39F2BE31-70D5-4534-A956-BB4CAFDA6A03}" srcOrd="0" destOrd="0" presId="urn:microsoft.com/office/officeart/2005/8/layout/vList2"/>
    <dgm:cxn modelId="{E3EE8E29-C1BD-440C-B216-81453F515495}" type="presOf" srcId="{CDEC8CE0-4992-4302-AA35-026AA0897DCB}" destId="{B9CEE003-EB3C-474E-8BA6-5766ACBA48FB}" srcOrd="0" destOrd="0" presId="urn:microsoft.com/office/officeart/2005/8/layout/vList2"/>
    <dgm:cxn modelId="{4D845162-FFB7-4F70-A494-36EDEE54A2FB}" srcId="{CDEC8CE0-4992-4302-AA35-026AA0897DCB}" destId="{B8B5A82A-1AC5-4380-88B2-1D7585CE05BC}" srcOrd="2" destOrd="0" parTransId="{B8AC3637-28FE-4E3A-9A2D-900FB8734364}" sibTransId="{C3240301-A159-4587-A5EE-DC84F2D755C5}"/>
    <dgm:cxn modelId="{0400A6A2-BCB0-428C-80C3-48B60DB1D28A}" type="presOf" srcId="{B8B5A82A-1AC5-4380-88B2-1D7585CE05BC}" destId="{BFA270A2-8F19-4CA5-A743-DC5426244D0F}" srcOrd="0" destOrd="0" presId="urn:microsoft.com/office/officeart/2005/8/layout/vList2"/>
    <dgm:cxn modelId="{3F9B4CE2-A7F5-4A0A-9BBB-8A5C07D2C900}" srcId="{CDEC8CE0-4992-4302-AA35-026AA0897DCB}" destId="{B2E9611B-9EB7-4457-BC2C-21AABAB93234}" srcOrd="0" destOrd="0" parTransId="{3C134927-621E-4D9D-9F68-601FD3C00AB3}" sibTransId="{A54BE393-F8E0-45E4-A9E2-180C461D9A45}"/>
    <dgm:cxn modelId="{85B8EAFD-006E-472D-8A86-85D45808322A}" type="presOf" srcId="{2AAED717-7791-4A1A-B2D0-EF3663ADAB9D}" destId="{D6F3A430-2DCB-4DA1-8874-439A75C24826}" srcOrd="0" destOrd="0" presId="urn:microsoft.com/office/officeart/2005/8/layout/vList2"/>
    <dgm:cxn modelId="{93BD20FF-D35B-4F05-AF02-4C1B001729E6}" srcId="{CDEC8CE0-4992-4302-AA35-026AA0897DCB}" destId="{2AAED717-7791-4A1A-B2D0-EF3663ADAB9D}" srcOrd="3" destOrd="0" parTransId="{80FE7BAB-B9CB-415E-B4A0-8A29E5B5C4A7}" sibTransId="{FB782761-A39A-4DC8-B19C-7D4D3863AF52}"/>
    <dgm:cxn modelId="{7876C6FF-53B2-489A-A7EB-443905CCDE6B}" srcId="{CDEC8CE0-4992-4302-AA35-026AA0897DCB}" destId="{C224D379-55B3-44B1-BAB8-F70A072FAD50}" srcOrd="1" destOrd="0" parTransId="{DC180B43-8E77-4CA4-9910-4AC2F75B5488}" sibTransId="{BE1D7F41-0828-4297-B654-8A62AFD85647}"/>
    <dgm:cxn modelId="{B491CD01-4AA5-45D3-9E79-6D115E572E35}" type="presParOf" srcId="{B9CEE003-EB3C-474E-8BA6-5766ACBA48FB}" destId="{10E843DA-147D-4464-A824-B9C5797F4F20}" srcOrd="0" destOrd="0" presId="urn:microsoft.com/office/officeart/2005/8/layout/vList2"/>
    <dgm:cxn modelId="{ABB3E4CF-CF2D-4A46-9DA9-5B997D8EB249}" type="presParOf" srcId="{B9CEE003-EB3C-474E-8BA6-5766ACBA48FB}" destId="{8C3BE703-24FA-4F06-8561-1F403D3F74AF}" srcOrd="1" destOrd="0" presId="urn:microsoft.com/office/officeart/2005/8/layout/vList2"/>
    <dgm:cxn modelId="{8CB78719-2223-4E02-9D80-1EB9DBE0A1A1}" type="presParOf" srcId="{B9CEE003-EB3C-474E-8BA6-5766ACBA48FB}" destId="{898764D6-2AEB-4969-A562-F40019B9BD1B}" srcOrd="2" destOrd="0" presId="urn:microsoft.com/office/officeart/2005/8/layout/vList2"/>
    <dgm:cxn modelId="{898B5A07-16B1-4368-B82E-7C38D84F4680}" type="presParOf" srcId="{B9CEE003-EB3C-474E-8BA6-5766ACBA48FB}" destId="{F40F1A6F-C566-4B6E-A25A-22359AEC411C}" srcOrd="3" destOrd="0" presId="urn:microsoft.com/office/officeart/2005/8/layout/vList2"/>
    <dgm:cxn modelId="{22B42EF8-2A4E-4663-AA0D-BA4BF56175B1}" type="presParOf" srcId="{B9CEE003-EB3C-474E-8BA6-5766ACBA48FB}" destId="{BFA270A2-8F19-4CA5-A743-DC5426244D0F}" srcOrd="4" destOrd="0" presId="urn:microsoft.com/office/officeart/2005/8/layout/vList2"/>
    <dgm:cxn modelId="{6FF74725-7B02-425B-ADF6-FC8037DB8315}" type="presParOf" srcId="{B9CEE003-EB3C-474E-8BA6-5766ACBA48FB}" destId="{0F21CA4A-1753-4CAC-B92B-C8399A0EA13C}" srcOrd="5" destOrd="0" presId="urn:microsoft.com/office/officeart/2005/8/layout/vList2"/>
    <dgm:cxn modelId="{C1A3EE45-5FCA-45CD-88A3-3B3E707ED4C4}" type="presParOf" srcId="{B9CEE003-EB3C-474E-8BA6-5766ACBA48FB}" destId="{D6F3A430-2DCB-4DA1-8874-439A75C24826}" srcOrd="6" destOrd="0" presId="urn:microsoft.com/office/officeart/2005/8/layout/vList2"/>
    <dgm:cxn modelId="{D563D5E2-0DA9-43D7-9D3E-07942CB6CF12}" type="presParOf" srcId="{B9CEE003-EB3C-474E-8BA6-5766ACBA48FB}" destId="{64A3D7BB-892F-4129-B415-6A5E9BBE024F}" srcOrd="7" destOrd="0" presId="urn:microsoft.com/office/officeart/2005/8/layout/vList2"/>
    <dgm:cxn modelId="{94B839F7-8228-4C88-9341-7F659CEF7C57}" type="presParOf" srcId="{B9CEE003-EB3C-474E-8BA6-5766ACBA48FB}" destId="{39F2BE31-70D5-4534-A956-BB4CAFDA6A0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3C7960-0FCD-4255-B26E-FC16BFDF520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66F873B-6148-4A2A-9989-8FE8C8D9C42A}">
      <dgm:prSet/>
      <dgm:spPr/>
      <dgm:t>
        <a:bodyPr/>
        <a:lstStyle/>
        <a:p>
          <a:r>
            <a:rPr lang="en-US"/>
            <a:t>Base Management – NOSQL</a:t>
          </a:r>
        </a:p>
      </dgm:t>
    </dgm:pt>
    <dgm:pt modelId="{5B63E067-CD7B-4C77-9787-687EE4DD9F48}" type="parTrans" cxnId="{4FE4264C-210A-47FF-9D23-EA5CBCDA5DBC}">
      <dgm:prSet/>
      <dgm:spPr/>
      <dgm:t>
        <a:bodyPr/>
        <a:lstStyle/>
        <a:p>
          <a:endParaRPr lang="en-US"/>
        </a:p>
      </dgm:t>
    </dgm:pt>
    <dgm:pt modelId="{783F0BF7-3C61-496B-AB9B-E115488129F1}" type="sibTrans" cxnId="{4FE4264C-210A-47FF-9D23-EA5CBCDA5DBC}">
      <dgm:prSet/>
      <dgm:spPr/>
      <dgm:t>
        <a:bodyPr/>
        <a:lstStyle/>
        <a:p>
          <a:endParaRPr lang="en-US"/>
        </a:p>
      </dgm:t>
    </dgm:pt>
    <dgm:pt modelId="{8372A55A-D5AC-4B40-B630-29887C03D351}">
      <dgm:prSet/>
      <dgm:spPr/>
      <dgm:t>
        <a:bodyPr/>
        <a:lstStyle/>
        <a:p>
          <a:r>
            <a:rPr lang="en-US"/>
            <a:t>ACID – RDS DB</a:t>
          </a:r>
        </a:p>
      </dgm:t>
    </dgm:pt>
    <dgm:pt modelId="{107B5DE0-03B7-4DCB-B329-307D8676393F}" type="parTrans" cxnId="{19C1433E-241A-4AF4-BC84-7EF3D3FBADBA}">
      <dgm:prSet/>
      <dgm:spPr/>
      <dgm:t>
        <a:bodyPr/>
        <a:lstStyle/>
        <a:p>
          <a:endParaRPr lang="en-US"/>
        </a:p>
      </dgm:t>
    </dgm:pt>
    <dgm:pt modelId="{FE3B2110-BEF3-4E43-B294-80A892AC4C70}" type="sibTrans" cxnId="{19C1433E-241A-4AF4-BC84-7EF3D3FBADBA}">
      <dgm:prSet/>
      <dgm:spPr/>
      <dgm:t>
        <a:bodyPr/>
        <a:lstStyle/>
        <a:p>
          <a:endParaRPr lang="en-US"/>
        </a:p>
      </dgm:t>
    </dgm:pt>
    <dgm:pt modelId="{A2E35790-986B-40B8-912C-3E192ACD3CFC}">
      <dgm:prSet/>
      <dgm:spPr/>
      <dgm:t>
        <a:bodyPr/>
        <a:lstStyle/>
        <a:p>
          <a:r>
            <a:rPr lang="en-US" dirty="0"/>
            <a:t>ACID + DynamoDB=DynamoDB transactions</a:t>
          </a:r>
        </a:p>
      </dgm:t>
    </dgm:pt>
    <dgm:pt modelId="{7881064A-69D6-4F07-8BDA-4245CF45606B}" type="parTrans" cxnId="{37BA4220-86D1-43C2-A390-D595C3FBD471}">
      <dgm:prSet/>
      <dgm:spPr/>
      <dgm:t>
        <a:bodyPr/>
        <a:lstStyle/>
        <a:p>
          <a:endParaRPr lang="en-US"/>
        </a:p>
      </dgm:t>
    </dgm:pt>
    <dgm:pt modelId="{486E9BBF-960D-415E-B116-2F1CEE7DC2C1}" type="sibTrans" cxnId="{37BA4220-86D1-43C2-A390-D595C3FBD471}">
      <dgm:prSet/>
      <dgm:spPr/>
      <dgm:t>
        <a:bodyPr/>
        <a:lstStyle/>
        <a:p>
          <a:endParaRPr lang="en-US"/>
        </a:p>
      </dgm:t>
    </dgm:pt>
    <dgm:pt modelId="{14B01011-7F06-4D52-A582-F46F39B21911}" type="pres">
      <dgm:prSet presAssocID="{DD3C7960-0FCD-4255-B26E-FC16BFDF5207}" presName="linear" presStyleCnt="0">
        <dgm:presLayoutVars>
          <dgm:animLvl val="lvl"/>
          <dgm:resizeHandles val="exact"/>
        </dgm:presLayoutVars>
      </dgm:prSet>
      <dgm:spPr/>
    </dgm:pt>
    <dgm:pt modelId="{F0CC2070-9165-4B89-83CB-16518681BC47}" type="pres">
      <dgm:prSet presAssocID="{C66F873B-6148-4A2A-9989-8FE8C8D9C42A}" presName="parentText" presStyleLbl="node1" presStyleIdx="0" presStyleCnt="3">
        <dgm:presLayoutVars>
          <dgm:chMax val="0"/>
          <dgm:bulletEnabled val="1"/>
        </dgm:presLayoutVars>
      </dgm:prSet>
      <dgm:spPr/>
    </dgm:pt>
    <dgm:pt modelId="{D0E653AC-D151-4244-9B17-390E05041145}" type="pres">
      <dgm:prSet presAssocID="{783F0BF7-3C61-496B-AB9B-E115488129F1}" presName="spacer" presStyleCnt="0"/>
      <dgm:spPr/>
    </dgm:pt>
    <dgm:pt modelId="{E7DAC5D4-153A-4D01-9A65-AFA619BC5725}" type="pres">
      <dgm:prSet presAssocID="{8372A55A-D5AC-4B40-B630-29887C03D351}" presName="parentText" presStyleLbl="node1" presStyleIdx="1" presStyleCnt="3">
        <dgm:presLayoutVars>
          <dgm:chMax val="0"/>
          <dgm:bulletEnabled val="1"/>
        </dgm:presLayoutVars>
      </dgm:prSet>
      <dgm:spPr/>
    </dgm:pt>
    <dgm:pt modelId="{A12E7A8D-7B3F-49A1-9BBB-E6F2FFA4A73C}" type="pres">
      <dgm:prSet presAssocID="{FE3B2110-BEF3-4E43-B294-80A892AC4C70}" presName="spacer" presStyleCnt="0"/>
      <dgm:spPr/>
    </dgm:pt>
    <dgm:pt modelId="{1E29D78C-2C04-4CD2-9676-3009EF391519}" type="pres">
      <dgm:prSet presAssocID="{A2E35790-986B-40B8-912C-3E192ACD3CFC}" presName="parentText" presStyleLbl="node1" presStyleIdx="2" presStyleCnt="3">
        <dgm:presLayoutVars>
          <dgm:chMax val="0"/>
          <dgm:bulletEnabled val="1"/>
        </dgm:presLayoutVars>
      </dgm:prSet>
      <dgm:spPr/>
    </dgm:pt>
  </dgm:ptLst>
  <dgm:cxnLst>
    <dgm:cxn modelId="{37BA4220-86D1-43C2-A390-D595C3FBD471}" srcId="{DD3C7960-0FCD-4255-B26E-FC16BFDF5207}" destId="{A2E35790-986B-40B8-912C-3E192ACD3CFC}" srcOrd="2" destOrd="0" parTransId="{7881064A-69D6-4F07-8BDA-4245CF45606B}" sibTransId="{486E9BBF-960D-415E-B116-2F1CEE7DC2C1}"/>
    <dgm:cxn modelId="{19C1433E-241A-4AF4-BC84-7EF3D3FBADBA}" srcId="{DD3C7960-0FCD-4255-B26E-FC16BFDF5207}" destId="{8372A55A-D5AC-4B40-B630-29887C03D351}" srcOrd="1" destOrd="0" parTransId="{107B5DE0-03B7-4DCB-B329-307D8676393F}" sibTransId="{FE3B2110-BEF3-4E43-B294-80A892AC4C70}"/>
    <dgm:cxn modelId="{D1BDED44-29FC-40B7-8D10-7A8D6D8EF63E}" type="presOf" srcId="{A2E35790-986B-40B8-912C-3E192ACD3CFC}" destId="{1E29D78C-2C04-4CD2-9676-3009EF391519}" srcOrd="0" destOrd="0" presId="urn:microsoft.com/office/officeart/2005/8/layout/vList2"/>
    <dgm:cxn modelId="{4FE4264C-210A-47FF-9D23-EA5CBCDA5DBC}" srcId="{DD3C7960-0FCD-4255-B26E-FC16BFDF5207}" destId="{C66F873B-6148-4A2A-9989-8FE8C8D9C42A}" srcOrd="0" destOrd="0" parTransId="{5B63E067-CD7B-4C77-9787-687EE4DD9F48}" sibTransId="{783F0BF7-3C61-496B-AB9B-E115488129F1}"/>
    <dgm:cxn modelId="{11348852-E368-4DA9-AA47-B44CAB9FF3DD}" type="presOf" srcId="{8372A55A-D5AC-4B40-B630-29887C03D351}" destId="{E7DAC5D4-153A-4D01-9A65-AFA619BC5725}" srcOrd="0" destOrd="0" presId="urn:microsoft.com/office/officeart/2005/8/layout/vList2"/>
    <dgm:cxn modelId="{18C632B5-E08F-4F4F-A709-A8C10A1D86BF}" type="presOf" srcId="{C66F873B-6148-4A2A-9989-8FE8C8D9C42A}" destId="{F0CC2070-9165-4B89-83CB-16518681BC47}" srcOrd="0" destOrd="0" presId="urn:microsoft.com/office/officeart/2005/8/layout/vList2"/>
    <dgm:cxn modelId="{990050E9-3B1D-4B78-9B0E-DA147BE67315}" type="presOf" srcId="{DD3C7960-0FCD-4255-B26E-FC16BFDF5207}" destId="{14B01011-7F06-4D52-A582-F46F39B21911}" srcOrd="0" destOrd="0" presId="urn:microsoft.com/office/officeart/2005/8/layout/vList2"/>
    <dgm:cxn modelId="{30ECFB1F-A7FF-492E-9B2A-C1DBFBE432AA}" type="presParOf" srcId="{14B01011-7F06-4D52-A582-F46F39B21911}" destId="{F0CC2070-9165-4B89-83CB-16518681BC47}" srcOrd="0" destOrd="0" presId="urn:microsoft.com/office/officeart/2005/8/layout/vList2"/>
    <dgm:cxn modelId="{B8BC1E70-9C6D-46A0-9DD8-5E9444E6E8A3}" type="presParOf" srcId="{14B01011-7F06-4D52-A582-F46F39B21911}" destId="{D0E653AC-D151-4244-9B17-390E05041145}" srcOrd="1" destOrd="0" presId="urn:microsoft.com/office/officeart/2005/8/layout/vList2"/>
    <dgm:cxn modelId="{B305FFDD-D987-4E27-BDAF-B75A86CAC9A4}" type="presParOf" srcId="{14B01011-7F06-4D52-A582-F46F39B21911}" destId="{E7DAC5D4-153A-4D01-9A65-AFA619BC5725}" srcOrd="2" destOrd="0" presId="urn:microsoft.com/office/officeart/2005/8/layout/vList2"/>
    <dgm:cxn modelId="{DC551CE6-AA55-499B-8F0C-E0DF0DBD99D0}" type="presParOf" srcId="{14B01011-7F06-4D52-A582-F46F39B21911}" destId="{A12E7A8D-7B3F-49A1-9BBB-E6F2FFA4A73C}" srcOrd="3" destOrd="0" presId="urn:microsoft.com/office/officeart/2005/8/layout/vList2"/>
    <dgm:cxn modelId="{342A0B1C-9506-4E69-8565-3F2257C1F965}" type="presParOf" srcId="{14B01011-7F06-4D52-A582-F46F39B21911}" destId="{1E29D78C-2C04-4CD2-9676-3009EF39151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E53140-3D4B-4CA1-A2B5-CA053F221F9F}"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BFF7545E-83BA-41C8-A25A-8AFC962150CD}">
      <dgm:prSet/>
      <dgm:spPr/>
      <dgm:t>
        <a:bodyPr/>
        <a:lstStyle/>
        <a:p>
          <a:pPr>
            <a:defRPr cap="all"/>
          </a:pPr>
          <a:r>
            <a:rPr lang="en-US"/>
            <a:t>Admin overhead – managing EC2 and DBhost</a:t>
          </a:r>
        </a:p>
      </dgm:t>
    </dgm:pt>
    <dgm:pt modelId="{2F2B265C-EF18-4C1A-A30F-D881E318F696}" type="parTrans" cxnId="{23FDB777-A504-4A15-9CBC-5C5E6DF5139D}">
      <dgm:prSet/>
      <dgm:spPr/>
      <dgm:t>
        <a:bodyPr/>
        <a:lstStyle/>
        <a:p>
          <a:endParaRPr lang="en-US"/>
        </a:p>
      </dgm:t>
    </dgm:pt>
    <dgm:pt modelId="{E16CFACD-7C53-493D-825F-C3F4B20B1D53}" type="sibTrans" cxnId="{23FDB777-A504-4A15-9CBC-5C5E6DF5139D}">
      <dgm:prSet/>
      <dgm:spPr/>
      <dgm:t>
        <a:bodyPr/>
        <a:lstStyle/>
        <a:p>
          <a:endParaRPr lang="en-US"/>
        </a:p>
      </dgm:t>
    </dgm:pt>
    <dgm:pt modelId="{ED84EEE4-67F7-43C2-8B54-CDD279157B65}">
      <dgm:prSet/>
      <dgm:spPr/>
      <dgm:t>
        <a:bodyPr/>
        <a:lstStyle/>
        <a:p>
          <a:pPr>
            <a:defRPr cap="all"/>
          </a:pPr>
          <a:r>
            <a:rPr lang="en-US"/>
            <a:t>Backup / DR recovery management</a:t>
          </a:r>
        </a:p>
      </dgm:t>
    </dgm:pt>
    <dgm:pt modelId="{C1C7F6DE-A6CD-458B-A7DF-D50B16BEB442}" type="parTrans" cxnId="{C813BBA8-C8D5-48D9-BEA9-3B2B3AB5B15B}">
      <dgm:prSet/>
      <dgm:spPr/>
      <dgm:t>
        <a:bodyPr/>
        <a:lstStyle/>
        <a:p>
          <a:endParaRPr lang="en-US"/>
        </a:p>
      </dgm:t>
    </dgm:pt>
    <dgm:pt modelId="{454E26C1-4145-4D88-B768-6AAA6E53703F}" type="sibTrans" cxnId="{C813BBA8-C8D5-48D9-BEA9-3B2B3AB5B15B}">
      <dgm:prSet/>
      <dgm:spPr/>
      <dgm:t>
        <a:bodyPr/>
        <a:lstStyle/>
        <a:p>
          <a:endParaRPr lang="en-US"/>
        </a:p>
      </dgm:t>
    </dgm:pt>
    <dgm:pt modelId="{6C1F1C20-FC2F-46EA-BF1B-4B3B3F4049AB}">
      <dgm:prSet/>
      <dgm:spPr/>
      <dgm:t>
        <a:bodyPr/>
        <a:lstStyle/>
        <a:p>
          <a:pPr>
            <a:defRPr cap="all"/>
          </a:pPr>
          <a:r>
            <a:rPr lang="en-US"/>
            <a:t>EC2 runs on a single AZ(EBS volume, you manage EBS snapshots etc)</a:t>
          </a:r>
        </a:p>
      </dgm:t>
    </dgm:pt>
    <dgm:pt modelId="{17A83400-0315-4DBD-B319-1DC7DD54E31A}" type="parTrans" cxnId="{803F5E26-6828-4C37-AC43-B205A0B06CB7}">
      <dgm:prSet/>
      <dgm:spPr/>
      <dgm:t>
        <a:bodyPr/>
        <a:lstStyle/>
        <a:p>
          <a:endParaRPr lang="en-US"/>
        </a:p>
      </dgm:t>
    </dgm:pt>
    <dgm:pt modelId="{41DAEAF0-C86E-4ECC-9DC5-68DB543210A5}" type="sibTrans" cxnId="{803F5E26-6828-4C37-AC43-B205A0B06CB7}">
      <dgm:prSet/>
      <dgm:spPr/>
      <dgm:t>
        <a:bodyPr/>
        <a:lstStyle/>
        <a:p>
          <a:endParaRPr lang="en-US"/>
        </a:p>
      </dgm:t>
    </dgm:pt>
    <dgm:pt modelId="{4ED9CDAF-C2C2-461F-8D5B-849A3E9265AD}">
      <dgm:prSet/>
      <dgm:spPr/>
      <dgm:t>
        <a:bodyPr/>
        <a:lstStyle/>
        <a:p>
          <a:pPr>
            <a:defRPr cap="all"/>
          </a:pPr>
          <a:r>
            <a:rPr lang="en-US"/>
            <a:t>Features – some of AWS DB products are customized to suit needs</a:t>
          </a:r>
        </a:p>
      </dgm:t>
    </dgm:pt>
    <dgm:pt modelId="{105C139C-06D1-45A9-A976-6B2F9061B904}" type="parTrans" cxnId="{AB5E19BA-D066-4520-8CE3-9AD77590C706}">
      <dgm:prSet/>
      <dgm:spPr/>
      <dgm:t>
        <a:bodyPr/>
        <a:lstStyle/>
        <a:p>
          <a:endParaRPr lang="en-US"/>
        </a:p>
      </dgm:t>
    </dgm:pt>
    <dgm:pt modelId="{3F7D4B69-23FF-4556-BB61-C0D6FF5087A7}" type="sibTrans" cxnId="{AB5E19BA-D066-4520-8CE3-9AD77590C706}">
      <dgm:prSet/>
      <dgm:spPr/>
      <dgm:t>
        <a:bodyPr/>
        <a:lstStyle/>
        <a:p>
          <a:endParaRPr lang="en-US"/>
        </a:p>
      </dgm:t>
    </dgm:pt>
    <dgm:pt modelId="{9DB49AC2-2BD5-444F-8839-88F3DA405113}">
      <dgm:prSet/>
      <dgm:spPr/>
      <dgm:t>
        <a:bodyPr/>
        <a:lstStyle/>
        <a:p>
          <a:pPr>
            <a:defRPr cap="all"/>
          </a:pPr>
          <a:r>
            <a:rPr lang="en-US"/>
            <a:t>EC2 is On or Off – no serverless, no easy scaling</a:t>
          </a:r>
        </a:p>
      </dgm:t>
    </dgm:pt>
    <dgm:pt modelId="{311C9BCD-275B-4BCE-9464-2064458C17B9}" type="parTrans" cxnId="{CCDEBED8-D619-45DA-91CC-5441BD1FD0B2}">
      <dgm:prSet/>
      <dgm:spPr/>
      <dgm:t>
        <a:bodyPr/>
        <a:lstStyle/>
        <a:p>
          <a:endParaRPr lang="en-US"/>
        </a:p>
      </dgm:t>
    </dgm:pt>
    <dgm:pt modelId="{7630AABB-4558-4F49-9367-FF80721D7335}" type="sibTrans" cxnId="{CCDEBED8-D619-45DA-91CC-5441BD1FD0B2}">
      <dgm:prSet/>
      <dgm:spPr/>
      <dgm:t>
        <a:bodyPr/>
        <a:lstStyle/>
        <a:p>
          <a:endParaRPr lang="en-US"/>
        </a:p>
      </dgm:t>
    </dgm:pt>
    <dgm:pt modelId="{6E618FD1-3092-400B-A1CA-5600130E9A69}">
      <dgm:prSet/>
      <dgm:spPr/>
      <dgm:t>
        <a:bodyPr/>
        <a:lstStyle/>
        <a:p>
          <a:pPr>
            <a:defRPr cap="all"/>
          </a:pPr>
          <a:r>
            <a:rPr lang="en-US"/>
            <a:t>Replication – skills, setup time, monitoring and effectiveness</a:t>
          </a:r>
        </a:p>
      </dgm:t>
    </dgm:pt>
    <dgm:pt modelId="{E71601F9-3AB6-4918-9B8F-2BACFF3BC8BE}" type="parTrans" cxnId="{63295175-9159-46FA-BEA3-C9192A433189}">
      <dgm:prSet/>
      <dgm:spPr/>
      <dgm:t>
        <a:bodyPr/>
        <a:lstStyle/>
        <a:p>
          <a:endParaRPr lang="en-US"/>
        </a:p>
      </dgm:t>
    </dgm:pt>
    <dgm:pt modelId="{50BD2241-DC6A-4E95-8E64-EDB3167D782A}" type="sibTrans" cxnId="{63295175-9159-46FA-BEA3-C9192A433189}">
      <dgm:prSet/>
      <dgm:spPr/>
      <dgm:t>
        <a:bodyPr/>
        <a:lstStyle/>
        <a:p>
          <a:endParaRPr lang="en-US"/>
        </a:p>
      </dgm:t>
    </dgm:pt>
    <dgm:pt modelId="{7DAC4D68-E93A-47A5-A8F6-9AA8AD3C8F03}">
      <dgm:prSet/>
      <dgm:spPr/>
      <dgm:t>
        <a:bodyPr/>
        <a:lstStyle/>
        <a:p>
          <a:pPr>
            <a:defRPr cap="all"/>
          </a:pPr>
          <a:r>
            <a:rPr lang="en-US"/>
            <a:t>Performance – Aws invests time into optimization and features</a:t>
          </a:r>
        </a:p>
      </dgm:t>
    </dgm:pt>
    <dgm:pt modelId="{12CEB821-0B23-461F-A164-AA8BBDBBFD89}" type="parTrans" cxnId="{23D9EA8D-6D77-418F-A414-3D57B62034E2}">
      <dgm:prSet/>
      <dgm:spPr/>
      <dgm:t>
        <a:bodyPr/>
        <a:lstStyle/>
        <a:p>
          <a:endParaRPr lang="en-US"/>
        </a:p>
      </dgm:t>
    </dgm:pt>
    <dgm:pt modelId="{E2B87D6B-CA8A-489B-A43E-F0C88FE18E03}" type="sibTrans" cxnId="{23D9EA8D-6D77-418F-A414-3D57B62034E2}">
      <dgm:prSet/>
      <dgm:spPr/>
      <dgm:t>
        <a:bodyPr/>
        <a:lstStyle/>
        <a:p>
          <a:endParaRPr lang="en-US"/>
        </a:p>
      </dgm:t>
    </dgm:pt>
    <dgm:pt modelId="{02E6BCBB-C48B-4CAE-8CC1-D26E43C7F224}" type="pres">
      <dgm:prSet presAssocID="{A7E53140-3D4B-4CA1-A2B5-CA053F221F9F}" presName="diagram" presStyleCnt="0">
        <dgm:presLayoutVars>
          <dgm:dir/>
          <dgm:resizeHandles val="exact"/>
        </dgm:presLayoutVars>
      </dgm:prSet>
      <dgm:spPr/>
    </dgm:pt>
    <dgm:pt modelId="{C1F9B506-3EAB-43DF-9E59-66A9256E0555}" type="pres">
      <dgm:prSet presAssocID="{BFF7545E-83BA-41C8-A25A-8AFC962150CD}" presName="node" presStyleLbl="node1" presStyleIdx="0" presStyleCnt="7">
        <dgm:presLayoutVars>
          <dgm:bulletEnabled val="1"/>
        </dgm:presLayoutVars>
      </dgm:prSet>
      <dgm:spPr/>
    </dgm:pt>
    <dgm:pt modelId="{3D47FD3D-F32E-48B2-95E4-CA86A07C2383}" type="pres">
      <dgm:prSet presAssocID="{E16CFACD-7C53-493D-825F-C3F4B20B1D53}" presName="sibTrans" presStyleCnt="0"/>
      <dgm:spPr/>
    </dgm:pt>
    <dgm:pt modelId="{47DEA4D9-D874-4EE3-A00A-2A1D202D5C68}" type="pres">
      <dgm:prSet presAssocID="{ED84EEE4-67F7-43C2-8B54-CDD279157B65}" presName="node" presStyleLbl="node1" presStyleIdx="1" presStyleCnt="7">
        <dgm:presLayoutVars>
          <dgm:bulletEnabled val="1"/>
        </dgm:presLayoutVars>
      </dgm:prSet>
      <dgm:spPr/>
    </dgm:pt>
    <dgm:pt modelId="{D802E8DB-9C7B-4B00-B271-B9C1302CA41F}" type="pres">
      <dgm:prSet presAssocID="{454E26C1-4145-4D88-B768-6AAA6E53703F}" presName="sibTrans" presStyleCnt="0"/>
      <dgm:spPr/>
    </dgm:pt>
    <dgm:pt modelId="{1EF98985-14AF-4915-A3C3-EF75A49C1BCC}" type="pres">
      <dgm:prSet presAssocID="{6C1F1C20-FC2F-46EA-BF1B-4B3B3F4049AB}" presName="node" presStyleLbl="node1" presStyleIdx="2" presStyleCnt="7">
        <dgm:presLayoutVars>
          <dgm:bulletEnabled val="1"/>
        </dgm:presLayoutVars>
      </dgm:prSet>
      <dgm:spPr/>
    </dgm:pt>
    <dgm:pt modelId="{4F20072A-1D18-4A78-B59E-8343FFD82C7C}" type="pres">
      <dgm:prSet presAssocID="{41DAEAF0-C86E-4ECC-9DC5-68DB543210A5}" presName="sibTrans" presStyleCnt="0"/>
      <dgm:spPr/>
    </dgm:pt>
    <dgm:pt modelId="{EE40F8A9-BC03-4756-8003-F1088E6FCF45}" type="pres">
      <dgm:prSet presAssocID="{4ED9CDAF-C2C2-461F-8D5B-849A3E9265AD}" presName="node" presStyleLbl="node1" presStyleIdx="3" presStyleCnt="7">
        <dgm:presLayoutVars>
          <dgm:bulletEnabled val="1"/>
        </dgm:presLayoutVars>
      </dgm:prSet>
      <dgm:spPr/>
    </dgm:pt>
    <dgm:pt modelId="{00BB02B8-F9B3-471D-A5B0-8ECA9950B60B}" type="pres">
      <dgm:prSet presAssocID="{3F7D4B69-23FF-4556-BB61-C0D6FF5087A7}" presName="sibTrans" presStyleCnt="0"/>
      <dgm:spPr/>
    </dgm:pt>
    <dgm:pt modelId="{E0CFA867-6FF7-4829-8702-07A0841B06B6}" type="pres">
      <dgm:prSet presAssocID="{9DB49AC2-2BD5-444F-8839-88F3DA405113}" presName="node" presStyleLbl="node1" presStyleIdx="4" presStyleCnt="7">
        <dgm:presLayoutVars>
          <dgm:bulletEnabled val="1"/>
        </dgm:presLayoutVars>
      </dgm:prSet>
      <dgm:spPr/>
    </dgm:pt>
    <dgm:pt modelId="{97CD1A2D-52E5-40CA-ACBA-1C5DF24D788B}" type="pres">
      <dgm:prSet presAssocID="{7630AABB-4558-4F49-9367-FF80721D7335}" presName="sibTrans" presStyleCnt="0"/>
      <dgm:spPr/>
    </dgm:pt>
    <dgm:pt modelId="{DFA6CB62-9A32-4ACB-ABE8-5E0B1B258077}" type="pres">
      <dgm:prSet presAssocID="{6E618FD1-3092-400B-A1CA-5600130E9A69}" presName="node" presStyleLbl="node1" presStyleIdx="5" presStyleCnt="7">
        <dgm:presLayoutVars>
          <dgm:bulletEnabled val="1"/>
        </dgm:presLayoutVars>
      </dgm:prSet>
      <dgm:spPr/>
    </dgm:pt>
    <dgm:pt modelId="{F2056CEA-9F28-4E41-BFCE-E04F25F865D7}" type="pres">
      <dgm:prSet presAssocID="{50BD2241-DC6A-4E95-8E64-EDB3167D782A}" presName="sibTrans" presStyleCnt="0"/>
      <dgm:spPr/>
    </dgm:pt>
    <dgm:pt modelId="{D6FC4971-967D-4ACF-9C10-DA1AD9C2BCAB}" type="pres">
      <dgm:prSet presAssocID="{7DAC4D68-E93A-47A5-A8F6-9AA8AD3C8F03}" presName="node" presStyleLbl="node1" presStyleIdx="6" presStyleCnt="7">
        <dgm:presLayoutVars>
          <dgm:bulletEnabled val="1"/>
        </dgm:presLayoutVars>
      </dgm:prSet>
      <dgm:spPr/>
    </dgm:pt>
  </dgm:ptLst>
  <dgm:cxnLst>
    <dgm:cxn modelId="{90B64A14-C1A0-4A7D-A1EC-FCC033E57F1D}" type="presOf" srcId="{A7E53140-3D4B-4CA1-A2B5-CA053F221F9F}" destId="{02E6BCBB-C48B-4CAE-8CC1-D26E43C7F224}" srcOrd="0" destOrd="0" presId="urn:microsoft.com/office/officeart/2005/8/layout/default"/>
    <dgm:cxn modelId="{BE623F17-C784-4D3E-8697-F4C0B09310C1}" type="presOf" srcId="{ED84EEE4-67F7-43C2-8B54-CDD279157B65}" destId="{47DEA4D9-D874-4EE3-A00A-2A1D202D5C68}" srcOrd="0" destOrd="0" presId="urn:microsoft.com/office/officeart/2005/8/layout/default"/>
    <dgm:cxn modelId="{803F5E26-6828-4C37-AC43-B205A0B06CB7}" srcId="{A7E53140-3D4B-4CA1-A2B5-CA053F221F9F}" destId="{6C1F1C20-FC2F-46EA-BF1B-4B3B3F4049AB}" srcOrd="2" destOrd="0" parTransId="{17A83400-0315-4DBD-B319-1DC7DD54E31A}" sibTransId="{41DAEAF0-C86E-4ECC-9DC5-68DB543210A5}"/>
    <dgm:cxn modelId="{090D0141-A718-4036-8E7F-204E707D82E8}" type="presOf" srcId="{6C1F1C20-FC2F-46EA-BF1B-4B3B3F4049AB}" destId="{1EF98985-14AF-4915-A3C3-EF75A49C1BCC}" srcOrd="0" destOrd="0" presId="urn:microsoft.com/office/officeart/2005/8/layout/default"/>
    <dgm:cxn modelId="{7A906341-0450-4006-BDD2-D4A2AC46997D}" type="presOf" srcId="{6E618FD1-3092-400B-A1CA-5600130E9A69}" destId="{DFA6CB62-9A32-4ACB-ABE8-5E0B1B258077}" srcOrd="0" destOrd="0" presId="urn:microsoft.com/office/officeart/2005/8/layout/default"/>
    <dgm:cxn modelId="{EDFD1775-24C6-4DD9-9974-D9CB149B201B}" type="presOf" srcId="{7DAC4D68-E93A-47A5-A8F6-9AA8AD3C8F03}" destId="{D6FC4971-967D-4ACF-9C10-DA1AD9C2BCAB}" srcOrd="0" destOrd="0" presId="urn:microsoft.com/office/officeart/2005/8/layout/default"/>
    <dgm:cxn modelId="{63295175-9159-46FA-BEA3-C9192A433189}" srcId="{A7E53140-3D4B-4CA1-A2B5-CA053F221F9F}" destId="{6E618FD1-3092-400B-A1CA-5600130E9A69}" srcOrd="5" destOrd="0" parTransId="{E71601F9-3AB6-4918-9B8F-2BACFF3BC8BE}" sibTransId="{50BD2241-DC6A-4E95-8E64-EDB3167D782A}"/>
    <dgm:cxn modelId="{23FDB777-A504-4A15-9CBC-5C5E6DF5139D}" srcId="{A7E53140-3D4B-4CA1-A2B5-CA053F221F9F}" destId="{BFF7545E-83BA-41C8-A25A-8AFC962150CD}" srcOrd="0" destOrd="0" parTransId="{2F2B265C-EF18-4C1A-A30F-D881E318F696}" sibTransId="{E16CFACD-7C53-493D-825F-C3F4B20B1D53}"/>
    <dgm:cxn modelId="{920B445A-748C-4C1B-AE84-8ECA8D50FA12}" type="presOf" srcId="{BFF7545E-83BA-41C8-A25A-8AFC962150CD}" destId="{C1F9B506-3EAB-43DF-9E59-66A9256E0555}" srcOrd="0" destOrd="0" presId="urn:microsoft.com/office/officeart/2005/8/layout/default"/>
    <dgm:cxn modelId="{23D9EA8D-6D77-418F-A414-3D57B62034E2}" srcId="{A7E53140-3D4B-4CA1-A2B5-CA053F221F9F}" destId="{7DAC4D68-E93A-47A5-A8F6-9AA8AD3C8F03}" srcOrd="6" destOrd="0" parTransId="{12CEB821-0B23-461F-A164-AA8BBDBBFD89}" sibTransId="{E2B87D6B-CA8A-489B-A43E-F0C88FE18E03}"/>
    <dgm:cxn modelId="{054E7092-D926-40AB-9F1F-C573E5CE03F8}" type="presOf" srcId="{9DB49AC2-2BD5-444F-8839-88F3DA405113}" destId="{E0CFA867-6FF7-4829-8702-07A0841B06B6}" srcOrd="0" destOrd="0" presId="urn:microsoft.com/office/officeart/2005/8/layout/default"/>
    <dgm:cxn modelId="{C813BBA8-C8D5-48D9-BEA9-3B2B3AB5B15B}" srcId="{A7E53140-3D4B-4CA1-A2B5-CA053F221F9F}" destId="{ED84EEE4-67F7-43C2-8B54-CDD279157B65}" srcOrd="1" destOrd="0" parTransId="{C1C7F6DE-A6CD-458B-A7DF-D50B16BEB442}" sibTransId="{454E26C1-4145-4D88-B768-6AAA6E53703F}"/>
    <dgm:cxn modelId="{247C24AE-2C02-4DC9-94BF-2BF7DCB0DABE}" type="presOf" srcId="{4ED9CDAF-C2C2-461F-8D5B-849A3E9265AD}" destId="{EE40F8A9-BC03-4756-8003-F1088E6FCF45}" srcOrd="0" destOrd="0" presId="urn:microsoft.com/office/officeart/2005/8/layout/default"/>
    <dgm:cxn modelId="{AB5E19BA-D066-4520-8CE3-9AD77590C706}" srcId="{A7E53140-3D4B-4CA1-A2B5-CA053F221F9F}" destId="{4ED9CDAF-C2C2-461F-8D5B-849A3E9265AD}" srcOrd="3" destOrd="0" parTransId="{105C139C-06D1-45A9-A976-6B2F9061B904}" sibTransId="{3F7D4B69-23FF-4556-BB61-C0D6FF5087A7}"/>
    <dgm:cxn modelId="{CCDEBED8-D619-45DA-91CC-5441BD1FD0B2}" srcId="{A7E53140-3D4B-4CA1-A2B5-CA053F221F9F}" destId="{9DB49AC2-2BD5-444F-8839-88F3DA405113}" srcOrd="4" destOrd="0" parTransId="{311C9BCD-275B-4BCE-9464-2064458C17B9}" sibTransId="{7630AABB-4558-4F49-9367-FF80721D7335}"/>
    <dgm:cxn modelId="{81513BAA-DFCD-495F-BE6B-B35B46F7783B}" type="presParOf" srcId="{02E6BCBB-C48B-4CAE-8CC1-D26E43C7F224}" destId="{C1F9B506-3EAB-43DF-9E59-66A9256E0555}" srcOrd="0" destOrd="0" presId="urn:microsoft.com/office/officeart/2005/8/layout/default"/>
    <dgm:cxn modelId="{031EB8D1-BFC5-4678-8B7D-36FC37C39762}" type="presParOf" srcId="{02E6BCBB-C48B-4CAE-8CC1-D26E43C7F224}" destId="{3D47FD3D-F32E-48B2-95E4-CA86A07C2383}" srcOrd="1" destOrd="0" presId="urn:microsoft.com/office/officeart/2005/8/layout/default"/>
    <dgm:cxn modelId="{CD86A085-21E6-4D3A-9146-E395E1D9001A}" type="presParOf" srcId="{02E6BCBB-C48B-4CAE-8CC1-D26E43C7F224}" destId="{47DEA4D9-D874-4EE3-A00A-2A1D202D5C68}" srcOrd="2" destOrd="0" presId="urn:microsoft.com/office/officeart/2005/8/layout/default"/>
    <dgm:cxn modelId="{762E26B0-7888-4326-B8C1-3E90999C9A89}" type="presParOf" srcId="{02E6BCBB-C48B-4CAE-8CC1-D26E43C7F224}" destId="{D802E8DB-9C7B-4B00-B271-B9C1302CA41F}" srcOrd="3" destOrd="0" presId="urn:microsoft.com/office/officeart/2005/8/layout/default"/>
    <dgm:cxn modelId="{BA9461EC-185E-4CEC-841E-2CD53D4F1138}" type="presParOf" srcId="{02E6BCBB-C48B-4CAE-8CC1-D26E43C7F224}" destId="{1EF98985-14AF-4915-A3C3-EF75A49C1BCC}" srcOrd="4" destOrd="0" presId="urn:microsoft.com/office/officeart/2005/8/layout/default"/>
    <dgm:cxn modelId="{F3016D91-2AA6-4AF0-B13D-2B43B0A9AB37}" type="presParOf" srcId="{02E6BCBB-C48B-4CAE-8CC1-D26E43C7F224}" destId="{4F20072A-1D18-4A78-B59E-8343FFD82C7C}" srcOrd="5" destOrd="0" presId="urn:microsoft.com/office/officeart/2005/8/layout/default"/>
    <dgm:cxn modelId="{D073AD58-E1F5-4A85-B92B-317FA20E30D4}" type="presParOf" srcId="{02E6BCBB-C48B-4CAE-8CC1-D26E43C7F224}" destId="{EE40F8A9-BC03-4756-8003-F1088E6FCF45}" srcOrd="6" destOrd="0" presId="urn:microsoft.com/office/officeart/2005/8/layout/default"/>
    <dgm:cxn modelId="{6840B268-A2C6-484D-B104-06AE09F61209}" type="presParOf" srcId="{02E6BCBB-C48B-4CAE-8CC1-D26E43C7F224}" destId="{00BB02B8-F9B3-471D-A5B0-8ECA9950B60B}" srcOrd="7" destOrd="0" presId="urn:microsoft.com/office/officeart/2005/8/layout/default"/>
    <dgm:cxn modelId="{94F03661-E66A-4BF3-AADC-C2CB0C2B26D3}" type="presParOf" srcId="{02E6BCBB-C48B-4CAE-8CC1-D26E43C7F224}" destId="{E0CFA867-6FF7-4829-8702-07A0841B06B6}" srcOrd="8" destOrd="0" presId="urn:microsoft.com/office/officeart/2005/8/layout/default"/>
    <dgm:cxn modelId="{8664D0D3-7D05-4E5B-B901-B7EA2060D6AA}" type="presParOf" srcId="{02E6BCBB-C48B-4CAE-8CC1-D26E43C7F224}" destId="{97CD1A2D-52E5-40CA-ACBA-1C5DF24D788B}" srcOrd="9" destOrd="0" presId="urn:microsoft.com/office/officeart/2005/8/layout/default"/>
    <dgm:cxn modelId="{64DA65EA-5A8F-4331-BB50-B5B6A6A34403}" type="presParOf" srcId="{02E6BCBB-C48B-4CAE-8CC1-D26E43C7F224}" destId="{DFA6CB62-9A32-4ACB-ABE8-5E0B1B258077}" srcOrd="10" destOrd="0" presId="urn:microsoft.com/office/officeart/2005/8/layout/default"/>
    <dgm:cxn modelId="{C03E6CBD-5EC3-4B48-9FBC-F06D9499F7ED}" type="presParOf" srcId="{02E6BCBB-C48B-4CAE-8CC1-D26E43C7F224}" destId="{F2056CEA-9F28-4E41-BFCE-E04F25F865D7}" srcOrd="11" destOrd="0" presId="urn:microsoft.com/office/officeart/2005/8/layout/default"/>
    <dgm:cxn modelId="{439A8DA0-614C-4FBC-B314-BC5383CD3198}" type="presParOf" srcId="{02E6BCBB-C48B-4CAE-8CC1-D26E43C7F224}" destId="{D6FC4971-967D-4ACF-9C10-DA1AD9C2BCA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CB06D7-01A4-4435-AE07-1E5FBCE9FCB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F9B2A81-4A02-4892-AB04-E18C1FC670E6}">
      <dgm:prSet/>
      <dgm:spPr/>
      <dgm:t>
        <a:bodyPr/>
        <a:lstStyle/>
        <a:p>
          <a:r>
            <a:rPr lang="en-US"/>
            <a:t>Multi AZ is not available for free tier, cost 2x the price- extra cost for standby replica</a:t>
          </a:r>
        </a:p>
      </dgm:t>
    </dgm:pt>
    <dgm:pt modelId="{573C05B8-B06D-4EFC-8A11-5D2611A0D45B}" type="parTrans" cxnId="{75FF9197-F594-4A41-B67B-F45147A498B9}">
      <dgm:prSet/>
      <dgm:spPr/>
      <dgm:t>
        <a:bodyPr/>
        <a:lstStyle/>
        <a:p>
          <a:endParaRPr lang="en-US"/>
        </a:p>
      </dgm:t>
    </dgm:pt>
    <dgm:pt modelId="{6A61216A-91F2-4A4D-BCF6-4A1D4655B579}" type="sibTrans" cxnId="{75FF9197-F594-4A41-B67B-F45147A498B9}">
      <dgm:prSet/>
      <dgm:spPr/>
      <dgm:t>
        <a:bodyPr/>
        <a:lstStyle/>
        <a:p>
          <a:endParaRPr lang="en-US"/>
        </a:p>
      </dgm:t>
    </dgm:pt>
    <dgm:pt modelId="{420D91C5-1ABB-4DC9-8C95-3E85AC7DFF71}">
      <dgm:prSet/>
      <dgm:spPr/>
      <dgm:t>
        <a:bodyPr/>
        <a:lstStyle/>
        <a:p>
          <a:r>
            <a:rPr lang="en-US"/>
            <a:t>Standby replica cannot be accessed directly, all access is via a single DB CNAME. </a:t>
          </a:r>
        </a:p>
      </dgm:t>
    </dgm:pt>
    <dgm:pt modelId="{2C477810-A9EE-4DFA-963D-E4EB3E7CFF6A}" type="parTrans" cxnId="{76048E16-5971-474D-9C67-A60FEE460CD6}">
      <dgm:prSet/>
      <dgm:spPr/>
      <dgm:t>
        <a:bodyPr/>
        <a:lstStyle/>
        <a:p>
          <a:endParaRPr lang="en-US"/>
        </a:p>
      </dgm:t>
    </dgm:pt>
    <dgm:pt modelId="{8F59690B-443B-4B44-838E-A922D18EA671}" type="sibTrans" cxnId="{76048E16-5971-474D-9C67-A60FEE460CD6}">
      <dgm:prSet/>
      <dgm:spPr/>
      <dgm:t>
        <a:bodyPr/>
        <a:lstStyle/>
        <a:p>
          <a:endParaRPr lang="en-US"/>
        </a:p>
      </dgm:t>
    </dgm:pt>
    <dgm:pt modelId="{0C98D96C-5956-4806-B6BE-1B4643785C2B}">
      <dgm:prSet/>
      <dgm:spPr/>
      <dgm:t>
        <a:bodyPr/>
        <a:lstStyle/>
        <a:p>
          <a:r>
            <a:rPr lang="en-US"/>
            <a:t>Standby can only be accessed during a failover, has no performance benefits </a:t>
          </a:r>
        </a:p>
      </dgm:t>
    </dgm:pt>
    <dgm:pt modelId="{0FD7442A-76D4-4E8A-ACF7-7A6C9C9E35F7}" type="parTrans" cxnId="{473A7A06-EE50-454F-90E2-D2C9A3026138}">
      <dgm:prSet/>
      <dgm:spPr/>
      <dgm:t>
        <a:bodyPr/>
        <a:lstStyle/>
        <a:p>
          <a:endParaRPr lang="en-US"/>
        </a:p>
      </dgm:t>
    </dgm:pt>
    <dgm:pt modelId="{FFDD7C12-17E7-427C-94BE-FA06B24F2755}" type="sibTrans" cxnId="{473A7A06-EE50-454F-90E2-D2C9A3026138}">
      <dgm:prSet/>
      <dgm:spPr/>
      <dgm:t>
        <a:bodyPr/>
        <a:lstStyle/>
        <a:p>
          <a:endParaRPr lang="en-US"/>
        </a:p>
      </dgm:t>
    </dgm:pt>
    <dgm:pt modelId="{E31CB49B-800D-48DA-B0AB-9BAB47D34C7E}">
      <dgm:prSet/>
      <dgm:spPr/>
      <dgm:t>
        <a:bodyPr/>
        <a:lstStyle/>
        <a:p>
          <a:r>
            <a:rPr lang="en-US"/>
            <a:t>Its an availability improvement not a performance one.</a:t>
          </a:r>
        </a:p>
      </dgm:t>
    </dgm:pt>
    <dgm:pt modelId="{E48EA793-46C2-4964-A65E-9F54D51F6F85}" type="parTrans" cxnId="{00598CE3-F49A-4DA8-945A-5965923D3B4A}">
      <dgm:prSet/>
      <dgm:spPr/>
      <dgm:t>
        <a:bodyPr/>
        <a:lstStyle/>
        <a:p>
          <a:endParaRPr lang="en-US"/>
        </a:p>
      </dgm:t>
    </dgm:pt>
    <dgm:pt modelId="{0AFD5AB6-BA4D-4F27-8B17-12ADF882E745}" type="sibTrans" cxnId="{00598CE3-F49A-4DA8-945A-5965923D3B4A}">
      <dgm:prSet/>
      <dgm:spPr/>
      <dgm:t>
        <a:bodyPr/>
        <a:lstStyle/>
        <a:p>
          <a:endParaRPr lang="en-US"/>
        </a:p>
      </dgm:t>
    </dgm:pt>
    <dgm:pt modelId="{35163ECF-DF0B-4D79-843F-0A69D45537B8}">
      <dgm:prSet/>
      <dgm:spPr/>
      <dgm:t>
        <a:bodyPr/>
        <a:lstStyle/>
        <a:p>
          <a:r>
            <a:rPr lang="en-US"/>
            <a:t>Multi AZ is in the same region only(other AZs in the VPC)</a:t>
          </a:r>
        </a:p>
      </dgm:t>
    </dgm:pt>
    <dgm:pt modelId="{B8674421-149B-42DB-ABAD-C49F366C24A7}" type="parTrans" cxnId="{2D8B61CF-EB55-48E9-9320-E93F4C5D2B4F}">
      <dgm:prSet/>
      <dgm:spPr/>
      <dgm:t>
        <a:bodyPr/>
        <a:lstStyle/>
        <a:p>
          <a:endParaRPr lang="en-US"/>
        </a:p>
      </dgm:t>
    </dgm:pt>
    <dgm:pt modelId="{56C62E8B-7283-48C0-8619-845FECACC59B}" type="sibTrans" cxnId="{2D8B61CF-EB55-48E9-9320-E93F4C5D2B4F}">
      <dgm:prSet/>
      <dgm:spPr/>
      <dgm:t>
        <a:bodyPr/>
        <a:lstStyle/>
        <a:p>
          <a:endParaRPr lang="en-US"/>
        </a:p>
      </dgm:t>
    </dgm:pt>
    <dgm:pt modelId="{447DE95F-BCF4-4F4A-B335-20F4F9A0BFF7}" type="pres">
      <dgm:prSet presAssocID="{EBCB06D7-01A4-4435-AE07-1E5FBCE9FCBF}" presName="linear" presStyleCnt="0">
        <dgm:presLayoutVars>
          <dgm:animLvl val="lvl"/>
          <dgm:resizeHandles val="exact"/>
        </dgm:presLayoutVars>
      </dgm:prSet>
      <dgm:spPr/>
    </dgm:pt>
    <dgm:pt modelId="{6D32B37E-C27B-4FC1-902E-064B9639DAC5}" type="pres">
      <dgm:prSet presAssocID="{3F9B2A81-4A02-4892-AB04-E18C1FC670E6}" presName="parentText" presStyleLbl="node1" presStyleIdx="0" presStyleCnt="5">
        <dgm:presLayoutVars>
          <dgm:chMax val="0"/>
          <dgm:bulletEnabled val="1"/>
        </dgm:presLayoutVars>
      </dgm:prSet>
      <dgm:spPr/>
    </dgm:pt>
    <dgm:pt modelId="{5D1F843A-D02F-44BB-A8FA-CCA4EAF2C98B}" type="pres">
      <dgm:prSet presAssocID="{6A61216A-91F2-4A4D-BCF6-4A1D4655B579}" presName="spacer" presStyleCnt="0"/>
      <dgm:spPr/>
    </dgm:pt>
    <dgm:pt modelId="{9A7F2F94-9DF9-47F0-9B1D-404FDCB3609A}" type="pres">
      <dgm:prSet presAssocID="{420D91C5-1ABB-4DC9-8C95-3E85AC7DFF71}" presName="parentText" presStyleLbl="node1" presStyleIdx="1" presStyleCnt="5">
        <dgm:presLayoutVars>
          <dgm:chMax val="0"/>
          <dgm:bulletEnabled val="1"/>
        </dgm:presLayoutVars>
      </dgm:prSet>
      <dgm:spPr/>
    </dgm:pt>
    <dgm:pt modelId="{4E2FEB1B-FF0C-4F94-BE0D-4EA388618151}" type="pres">
      <dgm:prSet presAssocID="{8F59690B-443B-4B44-838E-A922D18EA671}" presName="spacer" presStyleCnt="0"/>
      <dgm:spPr/>
    </dgm:pt>
    <dgm:pt modelId="{FD29477C-E27E-4A32-B3B7-763468DE4E5A}" type="pres">
      <dgm:prSet presAssocID="{0C98D96C-5956-4806-B6BE-1B4643785C2B}" presName="parentText" presStyleLbl="node1" presStyleIdx="2" presStyleCnt="5">
        <dgm:presLayoutVars>
          <dgm:chMax val="0"/>
          <dgm:bulletEnabled val="1"/>
        </dgm:presLayoutVars>
      </dgm:prSet>
      <dgm:spPr/>
    </dgm:pt>
    <dgm:pt modelId="{F240D82B-9D48-47FE-856D-6B44C0FDC554}" type="pres">
      <dgm:prSet presAssocID="{FFDD7C12-17E7-427C-94BE-FA06B24F2755}" presName="spacer" presStyleCnt="0"/>
      <dgm:spPr/>
    </dgm:pt>
    <dgm:pt modelId="{5D217F52-7FD1-41C1-A4A4-6770BFEFF534}" type="pres">
      <dgm:prSet presAssocID="{E31CB49B-800D-48DA-B0AB-9BAB47D34C7E}" presName="parentText" presStyleLbl="node1" presStyleIdx="3" presStyleCnt="5">
        <dgm:presLayoutVars>
          <dgm:chMax val="0"/>
          <dgm:bulletEnabled val="1"/>
        </dgm:presLayoutVars>
      </dgm:prSet>
      <dgm:spPr/>
    </dgm:pt>
    <dgm:pt modelId="{C918BCB4-F263-4683-A6E6-BBFF234FEBA9}" type="pres">
      <dgm:prSet presAssocID="{0AFD5AB6-BA4D-4F27-8B17-12ADF882E745}" presName="spacer" presStyleCnt="0"/>
      <dgm:spPr/>
    </dgm:pt>
    <dgm:pt modelId="{3973648F-F2FD-411E-8DBE-5178214408E3}" type="pres">
      <dgm:prSet presAssocID="{35163ECF-DF0B-4D79-843F-0A69D45537B8}" presName="parentText" presStyleLbl="node1" presStyleIdx="4" presStyleCnt="5">
        <dgm:presLayoutVars>
          <dgm:chMax val="0"/>
          <dgm:bulletEnabled val="1"/>
        </dgm:presLayoutVars>
      </dgm:prSet>
      <dgm:spPr/>
    </dgm:pt>
  </dgm:ptLst>
  <dgm:cxnLst>
    <dgm:cxn modelId="{473A7A06-EE50-454F-90E2-D2C9A3026138}" srcId="{EBCB06D7-01A4-4435-AE07-1E5FBCE9FCBF}" destId="{0C98D96C-5956-4806-B6BE-1B4643785C2B}" srcOrd="2" destOrd="0" parTransId="{0FD7442A-76D4-4E8A-ACF7-7A6C9C9E35F7}" sibTransId="{FFDD7C12-17E7-427C-94BE-FA06B24F2755}"/>
    <dgm:cxn modelId="{76048E16-5971-474D-9C67-A60FEE460CD6}" srcId="{EBCB06D7-01A4-4435-AE07-1E5FBCE9FCBF}" destId="{420D91C5-1ABB-4DC9-8C95-3E85AC7DFF71}" srcOrd="1" destOrd="0" parTransId="{2C477810-A9EE-4DFA-963D-E4EB3E7CFF6A}" sibTransId="{8F59690B-443B-4B44-838E-A922D18EA671}"/>
    <dgm:cxn modelId="{8022B35D-BF60-4B91-973F-C9C7980C5379}" type="presOf" srcId="{3F9B2A81-4A02-4892-AB04-E18C1FC670E6}" destId="{6D32B37E-C27B-4FC1-902E-064B9639DAC5}" srcOrd="0" destOrd="0" presId="urn:microsoft.com/office/officeart/2005/8/layout/vList2"/>
    <dgm:cxn modelId="{5902F369-63F5-4E68-B4C9-EA295971B6A4}" type="presOf" srcId="{35163ECF-DF0B-4D79-843F-0A69D45537B8}" destId="{3973648F-F2FD-411E-8DBE-5178214408E3}" srcOrd="0" destOrd="0" presId="urn:microsoft.com/office/officeart/2005/8/layout/vList2"/>
    <dgm:cxn modelId="{ECEBBC72-9E89-4E96-8403-A9284C0DF385}" type="presOf" srcId="{EBCB06D7-01A4-4435-AE07-1E5FBCE9FCBF}" destId="{447DE95F-BCF4-4F4A-B335-20F4F9A0BFF7}" srcOrd="0" destOrd="0" presId="urn:microsoft.com/office/officeart/2005/8/layout/vList2"/>
    <dgm:cxn modelId="{91680E8E-B63B-4376-B9BE-3A5FE3DBF025}" type="presOf" srcId="{E31CB49B-800D-48DA-B0AB-9BAB47D34C7E}" destId="{5D217F52-7FD1-41C1-A4A4-6770BFEFF534}" srcOrd="0" destOrd="0" presId="urn:microsoft.com/office/officeart/2005/8/layout/vList2"/>
    <dgm:cxn modelId="{75FF9197-F594-4A41-B67B-F45147A498B9}" srcId="{EBCB06D7-01A4-4435-AE07-1E5FBCE9FCBF}" destId="{3F9B2A81-4A02-4892-AB04-E18C1FC670E6}" srcOrd="0" destOrd="0" parTransId="{573C05B8-B06D-4EFC-8A11-5D2611A0D45B}" sibTransId="{6A61216A-91F2-4A4D-BCF6-4A1D4655B579}"/>
    <dgm:cxn modelId="{2D8B61CF-EB55-48E9-9320-E93F4C5D2B4F}" srcId="{EBCB06D7-01A4-4435-AE07-1E5FBCE9FCBF}" destId="{35163ECF-DF0B-4D79-843F-0A69D45537B8}" srcOrd="4" destOrd="0" parTransId="{B8674421-149B-42DB-ABAD-C49F366C24A7}" sibTransId="{56C62E8B-7283-48C0-8619-845FECACC59B}"/>
    <dgm:cxn modelId="{3DFD86DE-529D-4066-9408-10FE0CB4E381}" type="presOf" srcId="{0C98D96C-5956-4806-B6BE-1B4643785C2B}" destId="{FD29477C-E27E-4A32-B3B7-763468DE4E5A}" srcOrd="0" destOrd="0" presId="urn:microsoft.com/office/officeart/2005/8/layout/vList2"/>
    <dgm:cxn modelId="{00598CE3-F49A-4DA8-945A-5965923D3B4A}" srcId="{EBCB06D7-01A4-4435-AE07-1E5FBCE9FCBF}" destId="{E31CB49B-800D-48DA-B0AB-9BAB47D34C7E}" srcOrd="3" destOrd="0" parTransId="{E48EA793-46C2-4964-A65E-9F54D51F6F85}" sibTransId="{0AFD5AB6-BA4D-4F27-8B17-12ADF882E745}"/>
    <dgm:cxn modelId="{F25376ED-1A21-41D9-88E5-01B437A402D6}" type="presOf" srcId="{420D91C5-1ABB-4DC9-8C95-3E85AC7DFF71}" destId="{9A7F2F94-9DF9-47F0-9B1D-404FDCB3609A}" srcOrd="0" destOrd="0" presId="urn:microsoft.com/office/officeart/2005/8/layout/vList2"/>
    <dgm:cxn modelId="{5533F435-F34A-4964-A065-9B415A1F1005}" type="presParOf" srcId="{447DE95F-BCF4-4F4A-B335-20F4F9A0BFF7}" destId="{6D32B37E-C27B-4FC1-902E-064B9639DAC5}" srcOrd="0" destOrd="0" presId="urn:microsoft.com/office/officeart/2005/8/layout/vList2"/>
    <dgm:cxn modelId="{4F7464D3-0432-4A30-9320-B656318B3E40}" type="presParOf" srcId="{447DE95F-BCF4-4F4A-B335-20F4F9A0BFF7}" destId="{5D1F843A-D02F-44BB-A8FA-CCA4EAF2C98B}" srcOrd="1" destOrd="0" presId="urn:microsoft.com/office/officeart/2005/8/layout/vList2"/>
    <dgm:cxn modelId="{4DE53A36-BE61-4170-82C7-80ADE00E2AF4}" type="presParOf" srcId="{447DE95F-BCF4-4F4A-B335-20F4F9A0BFF7}" destId="{9A7F2F94-9DF9-47F0-9B1D-404FDCB3609A}" srcOrd="2" destOrd="0" presId="urn:microsoft.com/office/officeart/2005/8/layout/vList2"/>
    <dgm:cxn modelId="{9AA43F64-85E2-4975-AACF-EA851CBB4563}" type="presParOf" srcId="{447DE95F-BCF4-4F4A-B335-20F4F9A0BFF7}" destId="{4E2FEB1B-FF0C-4F94-BE0D-4EA388618151}" srcOrd="3" destOrd="0" presId="urn:microsoft.com/office/officeart/2005/8/layout/vList2"/>
    <dgm:cxn modelId="{9B5DA251-3722-409F-B66A-4F7BD39F49CE}" type="presParOf" srcId="{447DE95F-BCF4-4F4A-B335-20F4F9A0BFF7}" destId="{FD29477C-E27E-4A32-B3B7-763468DE4E5A}" srcOrd="4" destOrd="0" presId="urn:microsoft.com/office/officeart/2005/8/layout/vList2"/>
    <dgm:cxn modelId="{0B0F0315-5F32-4ECE-ACAB-6BD46786CD5F}" type="presParOf" srcId="{447DE95F-BCF4-4F4A-B335-20F4F9A0BFF7}" destId="{F240D82B-9D48-47FE-856D-6B44C0FDC554}" srcOrd="5" destOrd="0" presId="urn:microsoft.com/office/officeart/2005/8/layout/vList2"/>
    <dgm:cxn modelId="{1303139D-38A1-4C10-B1A1-BED6BD24CF96}" type="presParOf" srcId="{447DE95F-BCF4-4F4A-B335-20F4F9A0BFF7}" destId="{5D217F52-7FD1-41C1-A4A4-6770BFEFF534}" srcOrd="6" destOrd="0" presId="urn:microsoft.com/office/officeart/2005/8/layout/vList2"/>
    <dgm:cxn modelId="{41D517CF-1728-46B5-81AF-BA96CD189C9F}" type="presParOf" srcId="{447DE95F-BCF4-4F4A-B335-20F4F9A0BFF7}" destId="{C918BCB4-F263-4683-A6E6-BBFF234FEBA9}" srcOrd="7" destOrd="0" presId="urn:microsoft.com/office/officeart/2005/8/layout/vList2"/>
    <dgm:cxn modelId="{AC3EBAA9-2E29-4929-B126-9D4A6AA5BCAE}" type="presParOf" srcId="{447DE95F-BCF4-4F4A-B335-20F4F9A0BFF7}" destId="{3973648F-F2FD-411E-8DBE-5178214408E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EAC4CE-79B9-42E3-8423-20C75BA05E3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FEEB92E-A51C-4E49-A780-6A0C567E32D4}">
      <dgm:prSet/>
      <dgm:spPr/>
      <dgm:t>
        <a:bodyPr/>
        <a:lstStyle/>
        <a:p>
          <a:r>
            <a:rPr lang="en-US"/>
            <a:t>Deleting an RDS instance doesn’t delete a manual snapshot, you have to delete it yourself</a:t>
          </a:r>
        </a:p>
      </dgm:t>
    </dgm:pt>
    <dgm:pt modelId="{9FEA8141-1F3E-4974-AFFA-E4D5EFF2D9D0}" type="parTrans" cxnId="{293C54F4-4DEF-4A50-8AD2-80F2AB3F5730}">
      <dgm:prSet/>
      <dgm:spPr/>
      <dgm:t>
        <a:bodyPr/>
        <a:lstStyle/>
        <a:p>
          <a:endParaRPr lang="en-US"/>
        </a:p>
      </dgm:t>
    </dgm:pt>
    <dgm:pt modelId="{78B4864D-AF20-485A-A56A-B9734777BE01}" type="sibTrans" cxnId="{293C54F4-4DEF-4A50-8AD2-80F2AB3F5730}">
      <dgm:prSet/>
      <dgm:spPr/>
      <dgm:t>
        <a:bodyPr/>
        <a:lstStyle/>
        <a:p>
          <a:endParaRPr lang="en-US"/>
        </a:p>
      </dgm:t>
    </dgm:pt>
    <dgm:pt modelId="{68385343-7159-43A7-AEFF-6825EFD0A4DE}">
      <dgm:prSet/>
      <dgm:spPr/>
      <dgm:t>
        <a:bodyPr/>
        <a:lstStyle/>
        <a:p>
          <a:r>
            <a:rPr lang="en-US"/>
            <a:t>Snapshots are taken of the DB instance storage, thus contain all DB in the Instance</a:t>
          </a:r>
        </a:p>
      </dgm:t>
    </dgm:pt>
    <dgm:pt modelId="{81EC2304-921B-4A1C-B616-12134BF31636}" type="parTrans" cxnId="{800D8BAF-79D1-4706-BF02-BD329D4EAA1A}">
      <dgm:prSet/>
      <dgm:spPr/>
      <dgm:t>
        <a:bodyPr/>
        <a:lstStyle/>
        <a:p>
          <a:endParaRPr lang="en-US"/>
        </a:p>
      </dgm:t>
    </dgm:pt>
    <dgm:pt modelId="{8EBB7E04-82DF-4CE3-88AB-3D18CC1806C0}" type="sibTrans" cxnId="{800D8BAF-79D1-4706-BF02-BD329D4EAA1A}">
      <dgm:prSet/>
      <dgm:spPr/>
      <dgm:t>
        <a:bodyPr/>
        <a:lstStyle/>
        <a:p>
          <a:endParaRPr lang="en-US"/>
        </a:p>
      </dgm:t>
    </dgm:pt>
    <dgm:pt modelId="{CDD69BD4-4124-42F2-97FF-11C1EEBEB645}">
      <dgm:prSet/>
      <dgm:spPr/>
      <dgm:t>
        <a:bodyPr/>
        <a:lstStyle/>
        <a:p>
          <a:r>
            <a:rPr lang="en-US"/>
            <a:t>Every restore – new RDS instance – new address(updates to use new endpoint address)</a:t>
          </a:r>
        </a:p>
      </dgm:t>
    </dgm:pt>
    <dgm:pt modelId="{90810EDE-EE7A-494A-82E9-E7CB674E42E2}" type="parTrans" cxnId="{C2446D7B-A895-42CA-BCC0-A1A795655658}">
      <dgm:prSet/>
      <dgm:spPr/>
      <dgm:t>
        <a:bodyPr/>
        <a:lstStyle/>
        <a:p>
          <a:endParaRPr lang="en-US"/>
        </a:p>
      </dgm:t>
    </dgm:pt>
    <dgm:pt modelId="{574C5456-C16F-4C02-B8DC-A76427ED15A2}" type="sibTrans" cxnId="{C2446D7B-A895-42CA-BCC0-A1A795655658}">
      <dgm:prSet/>
      <dgm:spPr/>
      <dgm:t>
        <a:bodyPr/>
        <a:lstStyle/>
        <a:p>
          <a:endParaRPr lang="en-US"/>
        </a:p>
      </dgm:t>
    </dgm:pt>
    <dgm:pt modelId="{D0D65FD1-C861-4A64-AFE6-392C2B617ECE}">
      <dgm:prSet/>
      <dgm:spPr/>
      <dgm:t>
        <a:bodyPr/>
        <a:lstStyle/>
        <a:p>
          <a:r>
            <a:rPr lang="en-US"/>
            <a:t>Automated = 5 mins point to restore DB</a:t>
          </a:r>
        </a:p>
      </dgm:t>
    </dgm:pt>
    <dgm:pt modelId="{0A604AB1-0BED-4A93-B7A1-4076E6F4467E}" type="parTrans" cxnId="{AC56822A-C264-4038-8AE0-A78D51EA3BD5}">
      <dgm:prSet/>
      <dgm:spPr/>
      <dgm:t>
        <a:bodyPr/>
        <a:lstStyle/>
        <a:p>
          <a:endParaRPr lang="en-US"/>
        </a:p>
      </dgm:t>
    </dgm:pt>
    <dgm:pt modelId="{0BEF0DB9-3B4F-4BCF-92BB-7B0248F416F8}" type="sibTrans" cxnId="{AC56822A-C264-4038-8AE0-A78D51EA3BD5}">
      <dgm:prSet/>
      <dgm:spPr/>
      <dgm:t>
        <a:bodyPr/>
        <a:lstStyle/>
        <a:p>
          <a:endParaRPr lang="en-US"/>
        </a:p>
      </dgm:t>
    </dgm:pt>
    <dgm:pt modelId="{0D68898A-CEE5-4D76-9374-1B5DC7FEA75D}">
      <dgm:prSet/>
      <dgm:spPr/>
      <dgm:t>
        <a:bodyPr/>
        <a:lstStyle/>
        <a:p>
          <a:r>
            <a:rPr lang="en-US"/>
            <a:t>Backups are restored from the transaction logs and “replayed” to bring DB to desired point in time</a:t>
          </a:r>
        </a:p>
      </dgm:t>
    </dgm:pt>
    <dgm:pt modelId="{237AAFC0-3FE8-486E-A40F-56D439F4F2B1}" type="parTrans" cxnId="{0B3B173D-D4B8-4458-AF56-D769F17128E2}">
      <dgm:prSet/>
      <dgm:spPr/>
      <dgm:t>
        <a:bodyPr/>
        <a:lstStyle/>
        <a:p>
          <a:endParaRPr lang="en-US"/>
        </a:p>
      </dgm:t>
    </dgm:pt>
    <dgm:pt modelId="{FA6A48AD-AC6B-4D63-8A16-5EC3B32B63D4}" type="sibTrans" cxnId="{0B3B173D-D4B8-4458-AF56-D769F17128E2}">
      <dgm:prSet/>
      <dgm:spPr/>
      <dgm:t>
        <a:bodyPr/>
        <a:lstStyle/>
        <a:p>
          <a:endParaRPr lang="en-US"/>
        </a:p>
      </dgm:t>
    </dgm:pt>
    <dgm:pt modelId="{2DF576C9-152A-4320-A6E8-4EC0647569A0}">
      <dgm:prSet/>
      <dgm:spPr/>
      <dgm:t>
        <a:bodyPr/>
        <a:lstStyle/>
        <a:p>
          <a:r>
            <a:rPr lang="en-US"/>
            <a:t>Restores aren’t fast – think about RTO</a:t>
          </a:r>
        </a:p>
      </dgm:t>
    </dgm:pt>
    <dgm:pt modelId="{35EF3F03-8C40-40CD-82B5-5722F3B26A21}" type="parTrans" cxnId="{A7D08797-32D7-4044-8836-BA6C7A373C4F}">
      <dgm:prSet/>
      <dgm:spPr/>
      <dgm:t>
        <a:bodyPr/>
        <a:lstStyle/>
        <a:p>
          <a:endParaRPr lang="en-US"/>
        </a:p>
      </dgm:t>
    </dgm:pt>
    <dgm:pt modelId="{A87F0087-EAF5-4AB2-A314-C4DB9EC7162E}" type="sibTrans" cxnId="{A7D08797-32D7-4044-8836-BA6C7A373C4F}">
      <dgm:prSet/>
      <dgm:spPr/>
      <dgm:t>
        <a:bodyPr/>
        <a:lstStyle/>
        <a:p>
          <a:endParaRPr lang="en-US"/>
        </a:p>
      </dgm:t>
    </dgm:pt>
    <dgm:pt modelId="{1F49B93F-B36F-4172-8512-646F3B7297DC}" type="pres">
      <dgm:prSet presAssocID="{F0EAC4CE-79B9-42E3-8423-20C75BA05E32}" presName="root" presStyleCnt="0">
        <dgm:presLayoutVars>
          <dgm:dir/>
          <dgm:resizeHandles val="exact"/>
        </dgm:presLayoutVars>
      </dgm:prSet>
      <dgm:spPr/>
    </dgm:pt>
    <dgm:pt modelId="{35A9F85D-E0FB-4FD0-80B7-39D945956A30}" type="pres">
      <dgm:prSet presAssocID="{3FEEB92E-A51C-4E49-A780-6A0C567E32D4}" presName="compNode" presStyleCnt="0"/>
      <dgm:spPr/>
    </dgm:pt>
    <dgm:pt modelId="{CB3A8BD8-F2AA-4AE9-AD23-4039464A2B63}" type="pres">
      <dgm:prSet presAssocID="{3FEEB92E-A51C-4E49-A780-6A0C567E32D4}" presName="bgRect" presStyleLbl="bgShp" presStyleIdx="0" presStyleCnt="6"/>
      <dgm:spPr/>
    </dgm:pt>
    <dgm:pt modelId="{537CD2BD-64D1-4D1A-ABFE-66943143E6A7}" type="pres">
      <dgm:prSet presAssocID="{3FEEB92E-A51C-4E49-A780-6A0C567E32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424D46EE-9B66-4E5E-9317-D559C7B70018}" type="pres">
      <dgm:prSet presAssocID="{3FEEB92E-A51C-4E49-A780-6A0C567E32D4}" presName="spaceRect" presStyleCnt="0"/>
      <dgm:spPr/>
    </dgm:pt>
    <dgm:pt modelId="{1ECC7487-0D65-440F-9686-400CC12BE7DB}" type="pres">
      <dgm:prSet presAssocID="{3FEEB92E-A51C-4E49-A780-6A0C567E32D4}" presName="parTx" presStyleLbl="revTx" presStyleIdx="0" presStyleCnt="6">
        <dgm:presLayoutVars>
          <dgm:chMax val="0"/>
          <dgm:chPref val="0"/>
        </dgm:presLayoutVars>
      </dgm:prSet>
      <dgm:spPr/>
    </dgm:pt>
    <dgm:pt modelId="{AA8CFBC6-B1EB-4954-A0C8-D27B00904FC1}" type="pres">
      <dgm:prSet presAssocID="{78B4864D-AF20-485A-A56A-B9734777BE01}" presName="sibTrans" presStyleCnt="0"/>
      <dgm:spPr/>
    </dgm:pt>
    <dgm:pt modelId="{C289BB41-9963-4588-B2F1-47804427C489}" type="pres">
      <dgm:prSet presAssocID="{68385343-7159-43A7-AEFF-6825EFD0A4DE}" presName="compNode" presStyleCnt="0"/>
      <dgm:spPr/>
    </dgm:pt>
    <dgm:pt modelId="{18EFA5EF-C237-4129-95C8-60A08F10429F}" type="pres">
      <dgm:prSet presAssocID="{68385343-7159-43A7-AEFF-6825EFD0A4DE}" presName="bgRect" presStyleLbl="bgShp" presStyleIdx="1" presStyleCnt="6"/>
      <dgm:spPr/>
    </dgm:pt>
    <dgm:pt modelId="{7224357E-BC28-4D5D-8D91-1616FCCE8C4E}" type="pres">
      <dgm:prSet presAssocID="{68385343-7159-43A7-AEFF-6825EFD0A4D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5C32FAB-2183-4204-88BA-9119F0F5FC08}" type="pres">
      <dgm:prSet presAssocID="{68385343-7159-43A7-AEFF-6825EFD0A4DE}" presName="spaceRect" presStyleCnt="0"/>
      <dgm:spPr/>
    </dgm:pt>
    <dgm:pt modelId="{4590C6DD-A9AC-49CA-BAAF-914137F85CA9}" type="pres">
      <dgm:prSet presAssocID="{68385343-7159-43A7-AEFF-6825EFD0A4DE}" presName="parTx" presStyleLbl="revTx" presStyleIdx="1" presStyleCnt="6">
        <dgm:presLayoutVars>
          <dgm:chMax val="0"/>
          <dgm:chPref val="0"/>
        </dgm:presLayoutVars>
      </dgm:prSet>
      <dgm:spPr/>
    </dgm:pt>
    <dgm:pt modelId="{BE6E041F-27FD-4D0D-9E58-A2F07FAC5CEC}" type="pres">
      <dgm:prSet presAssocID="{8EBB7E04-82DF-4CE3-88AB-3D18CC1806C0}" presName="sibTrans" presStyleCnt="0"/>
      <dgm:spPr/>
    </dgm:pt>
    <dgm:pt modelId="{897FD157-C3D2-4E2C-8AB6-84FE416C28CA}" type="pres">
      <dgm:prSet presAssocID="{CDD69BD4-4124-42F2-97FF-11C1EEBEB645}" presName="compNode" presStyleCnt="0"/>
      <dgm:spPr/>
    </dgm:pt>
    <dgm:pt modelId="{7BCEFC5C-8D6B-42FA-8D12-088BC3473668}" type="pres">
      <dgm:prSet presAssocID="{CDD69BD4-4124-42F2-97FF-11C1EEBEB645}" presName="bgRect" presStyleLbl="bgShp" presStyleIdx="2" presStyleCnt="6"/>
      <dgm:spPr/>
    </dgm:pt>
    <dgm:pt modelId="{EFBEDCC1-4B6F-4DE7-990B-4FA587316695}" type="pres">
      <dgm:prSet presAssocID="{CDD69BD4-4124-42F2-97FF-11C1EEBEB64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40C18409-0070-4D87-BD4A-C3498B422B95}" type="pres">
      <dgm:prSet presAssocID="{CDD69BD4-4124-42F2-97FF-11C1EEBEB645}" presName="spaceRect" presStyleCnt="0"/>
      <dgm:spPr/>
    </dgm:pt>
    <dgm:pt modelId="{C3936B4B-3B64-48F3-AC3A-1BE1F7883FDD}" type="pres">
      <dgm:prSet presAssocID="{CDD69BD4-4124-42F2-97FF-11C1EEBEB645}" presName="parTx" presStyleLbl="revTx" presStyleIdx="2" presStyleCnt="6">
        <dgm:presLayoutVars>
          <dgm:chMax val="0"/>
          <dgm:chPref val="0"/>
        </dgm:presLayoutVars>
      </dgm:prSet>
      <dgm:spPr/>
    </dgm:pt>
    <dgm:pt modelId="{F1D1638B-AC43-48E3-A802-F96CE35E6686}" type="pres">
      <dgm:prSet presAssocID="{574C5456-C16F-4C02-B8DC-A76427ED15A2}" presName="sibTrans" presStyleCnt="0"/>
      <dgm:spPr/>
    </dgm:pt>
    <dgm:pt modelId="{75622604-2A8F-429C-A392-19E088254282}" type="pres">
      <dgm:prSet presAssocID="{D0D65FD1-C861-4A64-AFE6-392C2B617ECE}" presName="compNode" presStyleCnt="0"/>
      <dgm:spPr/>
    </dgm:pt>
    <dgm:pt modelId="{550BB492-E8EB-4D9C-AEE0-2F805DC0AD6D}" type="pres">
      <dgm:prSet presAssocID="{D0D65FD1-C861-4A64-AFE6-392C2B617ECE}" presName="bgRect" presStyleLbl="bgShp" presStyleIdx="3" presStyleCnt="6"/>
      <dgm:spPr/>
    </dgm:pt>
    <dgm:pt modelId="{B02322A9-A574-44AE-A301-E71462D03E41}" type="pres">
      <dgm:prSet presAssocID="{D0D65FD1-C861-4A64-AFE6-392C2B617E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BF40B2DE-021D-44C1-BB76-0BFE8871E1DA}" type="pres">
      <dgm:prSet presAssocID="{D0D65FD1-C861-4A64-AFE6-392C2B617ECE}" presName="spaceRect" presStyleCnt="0"/>
      <dgm:spPr/>
    </dgm:pt>
    <dgm:pt modelId="{7516E6D8-70FC-4D79-ABC5-315B0FC9BA8F}" type="pres">
      <dgm:prSet presAssocID="{D0D65FD1-C861-4A64-AFE6-392C2B617ECE}" presName="parTx" presStyleLbl="revTx" presStyleIdx="3" presStyleCnt="6">
        <dgm:presLayoutVars>
          <dgm:chMax val="0"/>
          <dgm:chPref val="0"/>
        </dgm:presLayoutVars>
      </dgm:prSet>
      <dgm:spPr/>
    </dgm:pt>
    <dgm:pt modelId="{4845BD66-C7F2-47BE-A324-6F63B5896599}" type="pres">
      <dgm:prSet presAssocID="{0BEF0DB9-3B4F-4BCF-92BB-7B0248F416F8}" presName="sibTrans" presStyleCnt="0"/>
      <dgm:spPr/>
    </dgm:pt>
    <dgm:pt modelId="{01868C1C-2996-4B3C-A172-1B21811D4AA8}" type="pres">
      <dgm:prSet presAssocID="{0D68898A-CEE5-4D76-9374-1B5DC7FEA75D}" presName="compNode" presStyleCnt="0"/>
      <dgm:spPr/>
    </dgm:pt>
    <dgm:pt modelId="{9FCB3E65-7BF7-4384-9C81-BAF3AB42EB8A}" type="pres">
      <dgm:prSet presAssocID="{0D68898A-CEE5-4D76-9374-1B5DC7FEA75D}" presName="bgRect" presStyleLbl="bgShp" presStyleIdx="4" presStyleCnt="6"/>
      <dgm:spPr/>
    </dgm:pt>
    <dgm:pt modelId="{975DE85B-8DEC-461A-BEC7-92EF7ED007E6}" type="pres">
      <dgm:prSet presAssocID="{0D68898A-CEE5-4D76-9374-1B5DC7FEA7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k"/>
        </a:ext>
      </dgm:extLst>
    </dgm:pt>
    <dgm:pt modelId="{29AA4F62-1DA6-4C46-8410-FBA646952CF6}" type="pres">
      <dgm:prSet presAssocID="{0D68898A-CEE5-4D76-9374-1B5DC7FEA75D}" presName="spaceRect" presStyleCnt="0"/>
      <dgm:spPr/>
    </dgm:pt>
    <dgm:pt modelId="{ED7D8806-08C5-41F9-B0C3-FF33B20920CE}" type="pres">
      <dgm:prSet presAssocID="{0D68898A-CEE5-4D76-9374-1B5DC7FEA75D}" presName="parTx" presStyleLbl="revTx" presStyleIdx="4" presStyleCnt="6">
        <dgm:presLayoutVars>
          <dgm:chMax val="0"/>
          <dgm:chPref val="0"/>
        </dgm:presLayoutVars>
      </dgm:prSet>
      <dgm:spPr/>
    </dgm:pt>
    <dgm:pt modelId="{6E0CA46A-1480-4471-A22E-49837C16A7C7}" type="pres">
      <dgm:prSet presAssocID="{FA6A48AD-AC6B-4D63-8A16-5EC3B32B63D4}" presName="sibTrans" presStyleCnt="0"/>
      <dgm:spPr/>
    </dgm:pt>
    <dgm:pt modelId="{C801A7CE-528F-4E52-B512-824DF601CE1D}" type="pres">
      <dgm:prSet presAssocID="{2DF576C9-152A-4320-A6E8-4EC0647569A0}" presName="compNode" presStyleCnt="0"/>
      <dgm:spPr/>
    </dgm:pt>
    <dgm:pt modelId="{0651A8AE-73D4-4D30-A0F2-48D22243BEA6}" type="pres">
      <dgm:prSet presAssocID="{2DF576C9-152A-4320-A6E8-4EC0647569A0}" presName="bgRect" presStyleLbl="bgShp" presStyleIdx="5" presStyleCnt="6"/>
      <dgm:spPr/>
    </dgm:pt>
    <dgm:pt modelId="{92A80085-6B02-49F1-8778-518545C95E93}" type="pres">
      <dgm:prSet presAssocID="{2DF576C9-152A-4320-A6E8-4EC0647569A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fresh"/>
        </a:ext>
      </dgm:extLst>
    </dgm:pt>
    <dgm:pt modelId="{305369EA-7B1B-430B-95B8-D7DD88D9E6EE}" type="pres">
      <dgm:prSet presAssocID="{2DF576C9-152A-4320-A6E8-4EC0647569A0}" presName="spaceRect" presStyleCnt="0"/>
      <dgm:spPr/>
    </dgm:pt>
    <dgm:pt modelId="{C324EA52-E9A0-4C21-96F1-9C4975B33B54}" type="pres">
      <dgm:prSet presAssocID="{2DF576C9-152A-4320-A6E8-4EC0647569A0}" presName="parTx" presStyleLbl="revTx" presStyleIdx="5" presStyleCnt="6">
        <dgm:presLayoutVars>
          <dgm:chMax val="0"/>
          <dgm:chPref val="0"/>
        </dgm:presLayoutVars>
      </dgm:prSet>
      <dgm:spPr/>
    </dgm:pt>
  </dgm:ptLst>
  <dgm:cxnLst>
    <dgm:cxn modelId="{AC56822A-C264-4038-8AE0-A78D51EA3BD5}" srcId="{F0EAC4CE-79B9-42E3-8423-20C75BA05E32}" destId="{D0D65FD1-C861-4A64-AFE6-392C2B617ECE}" srcOrd="3" destOrd="0" parTransId="{0A604AB1-0BED-4A93-B7A1-4076E6F4467E}" sibTransId="{0BEF0DB9-3B4F-4BCF-92BB-7B0248F416F8}"/>
    <dgm:cxn modelId="{0B3B173D-D4B8-4458-AF56-D769F17128E2}" srcId="{F0EAC4CE-79B9-42E3-8423-20C75BA05E32}" destId="{0D68898A-CEE5-4D76-9374-1B5DC7FEA75D}" srcOrd="4" destOrd="0" parTransId="{237AAFC0-3FE8-486E-A40F-56D439F4F2B1}" sibTransId="{FA6A48AD-AC6B-4D63-8A16-5EC3B32B63D4}"/>
    <dgm:cxn modelId="{CAD1333D-9916-4788-84D7-71347080677E}" type="presOf" srcId="{F0EAC4CE-79B9-42E3-8423-20C75BA05E32}" destId="{1F49B93F-B36F-4172-8512-646F3B7297DC}" srcOrd="0" destOrd="0" presId="urn:microsoft.com/office/officeart/2018/2/layout/IconVerticalSolidList"/>
    <dgm:cxn modelId="{FEA9943E-A679-4BBF-8CE9-25EF673D260C}" type="presOf" srcId="{2DF576C9-152A-4320-A6E8-4EC0647569A0}" destId="{C324EA52-E9A0-4C21-96F1-9C4975B33B54}" srcOrd="0" destOrd="0" presId="urn:microsoft.com/office/officeart/2018/2/layout/IconVerticalSolidList"/>
    <dgm:cxn modelId="{CB9E4D72-F6DA-423F-9BB3-C7E8B352F5C0}" type="presOf" srcId="{68385343-7159-43A7-AEFF-6825EFD0A4DE}" destId="{4590C6DD-A9AC-49CA-BAAF-914137F85CA9}" srcOrd="0" destOrd="0" presId="urn:microsoft.com/office/officeart/2018/2/layout/IconVerticalSolidList"/>
    <dgm:cxn modelId="{C2446D7B-A895-42CA-BCC0-A1A795655658}" srcId="{F0EAC4CE-79B9-42E3-8423-20C75BA05E32}" destId="{CDD69BD4-4124-42F2-97FF-11C1EEBEB645}" srcOrd="2" destOrd="0" parTransId="{90810EDE-EE7A-494A-82E9-E7CB674E42E2}" sibTransId="{574C5456-C16F-4C02-B8DC-A76427ED15A2}"/>
    <dgm:cxn modelId="{F4C18088-92CE-4A4B-B1A5-F46463D35576}" type="presOf" srcId="{3FEEB92E-A51C-4E49-A780-6A0C567E32D4}" destId="{1ECC7487-0D65-440F-9686-400CC12BE7DB}" srcOrd="0" destOrd="0" presId="urn:microsoft.com/office/officeart/2018/2/layout/IconVerticalSolidList"/>
    <dgm:cxn modelId="{A7D08797-32D7-4044-8836-BA6C7A373C4F}" srcId="{F0EAC4CE-79B9-42E3-8423-20C75BA05E32}" destId="{2DF576C9-152A-4320-A6E8-4EC0647569A0}" srcOrd="5" destOrd="0" parTransId="{35EF3F03-8C40-40CD-82B5-5722F3B26A21}" sibTransId="{A87F0087-EAF5-4AB2-A314-C4DB9EC7162E}"/>
    <dgm:cxn modelId="{582768A6-21B1-4B51-A6BF-E73C43F0C504}" type="presOf" srcId="{CDD69BD4-4124-42F2-97FF-11C1EEBEB645}" destId="{C3936B4B-3B64-48F3-AC3A-1BE1F7883FDD}" srcOrd="0" destOrd="0" presId="urn:microsoft.com/office/officeart/2018/2/layout/IconVerticalSolidList"/>
    <dgm:cxn modelId="{800D8BAF-79D1-4706-BF02-BD329D4EAA1A}" srcId="{F0EAC4CE-79B9-42E3-8423-20C75BA05E32}" destId="{68385343-7159-43A7-AEFF-6825EFD0A4DE}" srcOrd="1" destOrd="0" parTransId="{81EC2304-921B-4A1C-B616-12134BF31636}" sibTransId="{8EBB7E04-82DF-4CE3-88AB-3D18CC1806C0}"/>
    <dgm:cxn modelId="{522D2CCB-6006-4B64-A46B-BB2D2A711F36}" type="presOf" srcId="{D0D65FD1-C861-4A64-AFE6-392C2B617ECE}" destId="{7516E6D8-70FC-4D79-ABC5-315B0FC9BA8F}" srcOrd="0" destOrd="0" presId="urn:microsoft.com/office/officeart/2018/2/layout/IconVerticalSolidList"/>
    <dgm:cxn modelId="{22DD48EB-1708-4C1C-8050-66336312169F}" type="presOf" srcId="{0D68898A-CEE5-4D76-9374-1B5DC7FEA75D}" destId="{ED7D8806-08C5-41F9-B0C3-FF33B20920CE}" srcOrd="0" destOrd="0" presId="urn:microsoft.com/office/officeart/2018/2/layout/IconVerticalSolidList"/>
    <dgm:cxn modelId="{293C54F4-4DEF-4A50-8AD2-80F2AB3F5730}" srcId="{F0EAC4CE-79B9-42E3-8423-20C75BA05E32}" destId="{3FEEB92E-A51C-4E49-A780-6A0C567E32D4}" srcOrd="0" destOrd="0" parTransId="{9FEA8141-1F3E-4974-AFFA-E4D5EFF2D9D0}" sibTransId="{78B4864D-AF20-485A-A56A-B9734777BE01}"/>
    <dgm:cxn modelId="{389813D3-CAFF-4BF9-8D1E-7FBB327AD643}" type="presParOf" srcId="{1F49B93F-B36F-4172-8512-646F3B7297DC}" destId="{35A9F85D-E0FB-4FD0-80B7-39D945956A30}" srcOrd="0" destOrd="0" presId="urn:microsoft.com/office/officeart/2018/2/layout/IconVerticalSolidList"/>
    <dgm:cxn modelId="{7E5F6B5D-2A16-4C6D-A706-03763C4142EF}" type="presParOf" srcId="{35A9F85D-E0FB-4FD0-80B7-39D945956A30}" destId="{CB3A8BD8-F2AA-4AE9-AD23-4039464A2B63}" srcOrd="0" destOrd="0" presId="urn:microsoft.com/office/officeart/2018/2/layout/IconVerticalSolidList"/>
    <dgm:cxn modelId="{CF7C631A-3B72-4937-8B0D-F0C3757A6D25}" type="presParOf" srcId="{35A9F85D-E0FB-4FD0-80B7-39D945956A30}" destId="{537CD2BD-64D1-4D1A-ABFE-66943143E6A7}" srcOrd="1" destOrd="0" presId="urn:microsoft.com/office/officeart/2018/2/layout/IconVerticalSolidList"/>
    <dgm:cxn modelId="{B1F0B33D-C6CA-46E2-A9E7-753119CB0C75}" type="presParOf" srcId="{35A9F85D-E0FB-4FD0-80B7-39D945956A30}" destId="{424D46EE-9B66-4E5E-9317-D559C7B70018}" srcOrd="2" destOrd="0" presId="urn:microsoft.com/office/officeart/2018/2/layout/IconVerticalSolidList"/>
    <dgm:cxn modelId="{D51BC2BF-6201-43AD-8664-2E605413E3DA}" type="presParOf" srcId="{35A9F85D-E0FB-4FD0-80B7-39D945956A30}" destId="{1ECC7487-0D65-440F-9686-400CC12BE7DB}" srcOrd="3" destOrd="0" presId="urn:microsoft.com/office/officeart/2018/2/layout/IconVerticalSolidList"/>
    <dgm:cxn modelId="{3CE93BBF-81A3-4B7B-A278-4E8C6BD3670C}" type="presParOf" srcId="{1F49B93F-B36F-4172-8512-646F3B7297DC}" destId="{AA8CFBC6-B1EB-4954-A0C8-D27B00904FC1}" srcOrd="1" destOrd="0" presId="urn:microsoft.com/office/officeart/2018/2/layout/IconVerticalSolidList"/>
    <dgm:cxn modelId="{9F6225D3-C0DB-47AB-923D-3655A2F9BF1B}" type="presParOf" srcId="{1F49B93F-B36F-4172-8512-646F3B7297DC}" destId="{C289BB41-9963-4588-B2F1-47804427C489}" srcOrd="2" destOrd="0" presId="urn:microsoft.com/office/officeart/2018/2/layout/IconVerticalSolidList"/>
    <dgm:cxn modelId="{8DB73C8A-C7EA-412E-89D4-097146F38951}" type="presParOf" srcId="{C289BB41-9963-4588-B2F1-47804427C489}" destId="{18EFA5EF-C237-4129-95C8-60A08F10429F}" srcOrd="0" destOrd="0" presId="urn:microsoft.com/office/officeart/2018/2/layout/IconVerticalSolidList"/>
    <dgm:cxn modelId="{46DB1B36-0306-4B69-A5D6-CE904A4CFE4B}" type="presParOf" srcId="{C289BB41-9963-4588-B2F1-47804427C489}" destId="{7224357E-BC28-4D5D-8D91-1616FCCE8C4E}" srcOrd="1" destOrd="0" presId="urn:microsoft.com/office/officeart/2018/2/layout/IconVerticalSolidList"/>
    <dgm:cxn modelId="{686ADC55-FCDA-4620-96B9-44940D97DD6F}" type="presParOf" srcId="{C289BB41-9963-4588-B2F1-47804427C489}" destId="{B5C32FAB-2183-4204-88BA-9119F0F5FC08}" srcOrd="2" destOrd="0" presId="urn:microsoft.com/office/officeart/2018/2/layout/IconVerticalSolidList"/>
    <dgm:cxn modelId="{0715513A-0943-4981-B99D-9F470D23287B}" type="presParOf" srcId="{C289BB41-9963-4588-B2F1-47804427C489}" destId="{4590C6DD-A9AC-49CA-BAAF-914137F85CA9}" srcOrd="3" destOrd="0" presId="urn:microsoft.com/office/officeart/2018/2/layout/IconVerticalSolidList"/>
    <dgm:cxn modelId="{0ED12414-BFF3-49FF-87DB-4B529F12A0C3}" type="presParOf" srcId="{1F49B93F-B36F-4172-8512-646F3B7297DC}" destId="{BE6E041F-27FD-4D0D-9E58-A2F07FAC5CEC}" srcOrd="3" destOrd="0" presId="urn:microsoft.com/office/officeart/2018/2/layout/IconVerticalSolidList"/>
    <dgm:cxn modelId="{FA86067D-E81F-4DBD-A309-10E29440F6B5}" type="presParOf" srcId="{1F49B93F-B36F-4172-8512-646F3B7297DC}" destId="{897FD157-C3D2-4E2C-8AB6-84FE416C28CA}" srcOrd="4" destOrd="0" presId="urn:microsoft.com/office/officeart/2018/2/layout/IconVerticalSolidList"/>
    <dgm:cxn modelId="{1E758B34-9FF7-4F4E-ACCF-4F277DF32D3E}" type="presParOf" srcId="{897FD157-C3D2-4E2C-8AB6-84FE416C28CA}" destId="{7BCEFC5C-8D6B-42FA-8D12-088BC3473668}" srcOrd="0" destOrd="0" presId="urn:microsoft.com/office/officeart/2018/2/layout/IconVerticalSolidList"/>
    <dgm:cxn modelId="{0496CAB0-54BC-4F0C-A1FC-61146852F6B8}" type="presParOf" srcId="{897FD157-C3D2-4E2C-8AB6-84FE416C28CA}" destId="{EFBEDCC1-4B6F-4DE7-990B-4FA587316695}" srcOrd="1" destOrd="0" presId="urn:microsoft.com/office/officeart/2018/2/layout/IconVerticalSolidList"/>
    <dgm:cxn modelId="{CC6E39C7-E4C9-4C37-A11A-F365E9439472}" type="presParOf" srcId="{897FD157-C3D2-4E2C-8AB6-84FE416C28CA}" destId="{40C18409-0070-4D87-BD4A-C3498B422B95}" srcOrd="2" destOrd="0" presId="urn:microsoft.com/office/officeart/2018/2/layout/IconVerticalSolidList"/>
    <dgm:cxn modelId="{6D2D7454-991E-4E18-B8E4-C783FEF08EBC}" type="presParOf" srcId="{897FD157-C3D2-4E2C-8AB6-84FE416C28CA}" destId="{C3936B4B-3B64-48F3-AC3A-1BE1F7883FDD}" srcOrd="3" destOrd="0" presId="urn:microsoft.com/office/officeart/2018/2/layout/IconVerticalSolidList"/>
    <dgm:cxn modelId="{84A56A81-39AF-4A7C-AA45-EEB60299A5A2}" type="presParOf" srcId="{1F49B93F-B36F-4172-8512-646F3B7297DC}" destId="{F1D1638B-AC43-48E3-A802-F96CE35E6686}" srcOrd="5" destOrd="0" presId="urn:microsoft.com/office/officeart/2018/2/layout/IconVerticalSolidList"/>
    <dgm:cxn modelId="{BF8D42BD-CAC5-43AC-8B41-C978D5CAC090}" type="presParOf" srcId="{1F49B93F-B36F-4172-8512-646F3B7297DC}" destId="{75622604-2A8F-429C-A392-19E088254282}" srcOrd="6" destOrd="0" presId="urn:microsoft.com/office/officeart/2018/2/layout/IconVerticalSolidList"/>
    <dgm:cxn modelId="{4C1CAF33-F3EA-47F7-B1FC-27F6798C0629}" type="presParOf" srcId="{75622604-2A8F-429C-A392-19E088254282}" destId="{550BB492-E8EB-4D9C-AEE0-2F805DC0AD6D}" srcOrd="0" destOrd="0" presId="urn:microsoft.com/office/officeart/2018/2/layout/IconVerticalSolidList"/>
    <dgm:cxn modelId="{7A65989D-3898-487D-AE0D-12EB6E996A4D}" type="presParOf" srcId="{75622604-2A8F-429C-A392-19E088254282}" destId="{B02322A9-A574-44AE-A301-E71462D03E41}" srcOrd="1" destOrd="0" presId="urn:microsoft.com/office/officeart/2018/2/layout/IconVerticalSolidList"/>
    <dgm:cxn modelId="{21FE42F2-663D-4DA7-89CB-331CA272868C}" type="presParOf" srcId="{75622604-2A8F-429C-A392-19E088254282}" destId="{BF40B2DE-021D-44C1-BB76-0BFE8871E1DA}" srcOrd="2" destOrd="0" presId="urn:microsoft.com/office/officeart/2018/2/layout/IconVerticalSolidList"/>
    <dgm:cxn modelId="{2A45F539-D5A0-43A4-B1FA-8A977C677956}" type="presParOf" srcId="{75622604-2A8F-429C-A392-19E088254282}" destId="{7516E6D8-70FC-4D79-ABC5-315B0FC9BA8F}" srcOrd="3" destOrd="0" presId="urn:microsoft.com/office/officeart/2018/2/layout/IconVerticalSolidList"/>
    <dgm:cxn modelId="{94E459DA-6BD2-43C4-B198-E2CA488EC6EF}" type="presParOf" srcId="{1F49B93F-B36F-4172-8512-646F3B7297DC}" destId="{4845BD66-C7F2-47BE-A324-6F63B5896599}" srcOrd="7" destOrd="0" presId="urn:microsoft.com/office/officeart/2018/2/layout/IconVerticalSolidList"/>
    <dgm:cxn modelId="{D4FC4476-EC6E-4327-8E2C-FF86C79BB132}" type="presParOf" srcId="{1F49B93F-B36F-4172-8512-646F3B7297DC}" destId="{01868C1C-2996-4B3C-A172-1B21811D4AA8}" srcOrd="8" destOrd="0" presId="urn:microsoft.com/office/officeart/2018/2/layout/IconVerticalSolidList"/>
    <dgm:cxn modelId="{55395102-05D6-4B8D-BFE2-2B837C9A977B}" type="presParOf" srcId="{01868C1C-2996-4B3C-A172-1B21811D4AA8}" destId="{9FCB3E65-7BF7-4384-9C81-BAF3AB42EB8A}" srcOrd="0" destOrd="0" presId="urn:microsoft.com/office/officeart/2018/2/layout/IconVerticalSolidList"/>
    <dgm:cxn modelId="{BC29261A-A18C-4162-ACB7-EA74E28779D5}" type="presParOf" srcId="{01868C1C-2996-4B3C-A172-1B21811D4AA8}" destId="{975DE85B-8DEC-461A-BEC7-92EF7ED007E6}" srcOrd="1" destOrd="0" presId="urn:microsoft.com/office/officeart/2018/2/layout/IconVerticalSolidList"/>
    <dgm:cxn modelId="{E0F8BA2B-6FA3-4B04-BD2B-C8FF0506FACB}" type="presParOf" srcId="{01868C1C-2996-4B3C-A172-1B21811D4AA8}" destId="{29AA4F62-1DA6-4C46-8410-FBA646952CF6}" srcOrd="2" destOrd="0" presId="urn:microsoft.com/office/officeart/2018/2/layout/IconVerticalSolidList"/>
    <dgm:cxn modelId="{A4295D0C-D4AE-472B-BE6E-A5CA5E3F0AD5}" type="presParOf" srcId="{01868C1C-2996-4B3C-A172-1B21811D4AA8}" destId="{ED7D8806-08C5-41F9-B0C3-FF33B20920CE}" srcOrd="3" destOrd="0" presId="urn:microsoft.com/office/officeart/2018/2/layout/IconVerticalSolidList"/>
    <dgm:cxn modelId="{4FECAA4A-13D6-4441-B482-7DE91E2BF565}" type="presParOf" srcId="{1F49B93F-B36F-4172-8512-646F3B7297DC}" destId="{6E0CA46A-1480-4471-A22E-49837C16A7C7}" srcOrd="9" destOrd="0" presId="urn:microsoft.com/office/officeart/2018/2/layout/IconVerticalSolidList"/>
    <dgm:cxn modelId="{991690FD-CB15-4836-A799-FA957FB05FB1}" type="presParOf" srcId="{1F49B93F-B36F-4172-8512-646F3B7297DC}" destId="{C801A7CE-528F-4E52-B512-824DF601CE1D}" srcOrd="10" destOrd="0" presId="urn:microsoft.com/office/officeart/2018/2/layout/IconVerticalSolidList"/>
    <dgm:cxn modelId="{8BF201D7-63C3-4CAC-B087-671829A75D71}" type="presParOf" srcId="{C801A7CE-528F-4E52-B512-824DF601CE1D}" destId="{0651A8AE-73D4-4D30-A0F2-48D22243BEA6}" srcOrd="0" destOrd="0" presId="urn:microsoft.com/office/officeart/2018/2/layout/IconVerticalSolidList"/>
    <dgm:cxn modelId="{6ACE6C08-8A5A-469C-8134-72609882BB1D}" type="presParOf" srcId="{C801A7CE-528F-4E52-B512-824DF601CE1D}" destId="{92A80085-6B02-49F1-8778-518545C95E93}" srcOrd="1" destOrd="0" presId="urn:microsoft.com/office/officeart/2018/2/layout/IconVerticalSolidList"/>
    <dgm:cxn modelId="{0AB6F2FC-7DD4-49EE-93B7-01548BC61A27}" type="presParOf" srcId="{C801A7CE-528F-4E52-B512-824DF601CE1D}" destId="{305369EA-7B1B-430B-95B8-D7DD88D9E6EE}" srcOrd="2" destOrd="0" presId="urn:microsoft.com/office/officeart/2018/2/layout/IconVerticalSolidList"/>
    <dgm:cxn modelId="{0EBE5B46-B3FB-41BC-9EC6-1FD73DB2CCA8}" type="presParOf" srcId="{C801A7CE-528F-4E52-B512-824DF601CE1D}" destId="{C324EA52-E9A0-4C21-96F1-9C4975B33B5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5335D8-2E3A-4560-B020-B627F63084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63155DE-1A36-46AE-BC37-F567A2F65BF2}">
      <dgm:prSet/>
      <dgm:spPr/>
      <dgm:t>
        <a:bodyPr/>
        <a:lstStyle/>
        <a:p>
          <a:r>
            <a:rPr lang="en-US"/>
            <a:t>Encryption in Transit- SSL/TLS-available for RDS- can be mandatory</a:t>
          </a:r>
        </a:p>
      </dgm:t>
    </dgm:pt>
    <dgm:pt modelId="{CE5C463D-D01E-445B-BA6A-ABF438EC501F}" type="parTrans" cxnId="{2E6E7229-9A32-4335-9A14-7B86DCA18F9D}">
      <dgm:prSet/>
      <dgm:spPr/>
      <dgm:t>
        <a:bodyPr/>
        <a:lstStyle/>
        <a:p>
          <a:endParaRPr lang="en-US"/>
        </a:p>
      </dgm:t>
    </dgm:pt>
    <dgm:pt modelId="{00DCCC6C-DDF7-45E8-A17D-F6BCF81CF6D3}" type="sibTrans" cxnId="{2E6E7229-9A32-4335-9A14-7B86DCA18F9D}">
      <dgm:prSet/>
      <dgm:spPr/>
      <dgm:t>
        <a:bodyPr/>
        <a:lstStyle/>
        <a:p>
          <a:endParaRPr lang="en-US"/>
        </a:p>
      </dgm:t>
    </dgm:pt>
    <dgm:pt modelId="{A10C86D8-05B0-4897-B598-8C6F18C244B0}">
      <dgm:prSet/>
      <dgm:spPr/>
      <dgm:t>
        <a:bodyPr/>
        <a:lstStyle/>
        <a:p>
          <a:r>
            <a:rPr lang="en-US"/>
            <a:t>Encrypted by Host/EBS the RDS instance is running on</a:t>
          </a:r>
        </a:p>
      </dgm:t>
    </dgm:pt>
    <dgm:pt modelId="{EDDBEEBA-F198-45D7-ACEB-5B66F6682C6A}" type="parTrans" cxnId="{0672C02D-7366-4DAB-BA5D-2034216BBD62}">
      <dgm:prSet/>
      <dgm:spPr/>
      <dgm:t>
        <a:bodyPr/>
        <a:lstStyle/>
        <a:p>
          <a:endParaRPr lang="en-US"/>
        </a:p>
      </dgm:t>
    </dgm:pt>
    <dgm:pt modelId="{6172948D-2626-49E7-8EE8-59682B5CCA3A}" type="sibTrans" cxnId="{0672C02D-7366-4DAB-BA5D-2034216BBD62}">
      <dgm:prSet/>
      <dgm:spPr/>
      <dgm:t>
        <a:bodyPr/>
        <a:lstStyle/>
        <a:p>
          <a:endParaRPr lang="en-US"/>
        </a:p>
      </dgm:t>
    </dgm:pt>
    <dgm:pt modelId="{2F8707BA-8EF8-486D-AFBD-A28027308AED}">
      <dgm:prSet/>
      <dgm:spPr/>
      <dgm:t>
        <a:bodyPr/>
        <a:lstStyle/>
        <a:p>
          <a:r>
            <a:rPr lang="en-US"/>
            <a:t>Supports EBS volume Encryption – KMS</a:t>
          </a:r>
        </a:p>
      </dgm:t>
    </dgm:pt>
    <dgm:pt modelId="{9F094DCC-DEA4-47E1-9CF5-4669C436F201}" type="parTrans" cxnId="{AB4D9C16-27B4-4F75-B71B-CAEBBEEEAB07}">
      <dgm:prSet/>
      <dgm:spPr/>
      <dgm:t>
        <a:bodyPr/>
        <a:lstStyle/>
        <a:p>
          <a:endParaRPr lang="en-US"/>
        </a:p>
      </dgm:t>
    </dgm:pt>
    <dgm:pt modelId="{6B0AE98B-9D21-41FA-85F4-6F9890827D86}" type="sibTrans" cxnId="{AB4D9C16-27B4-4F75-B71B-CAEBBEEEAB07}">
      <dgm:prSet/>
      <dgm:spPr/>
      <dgm:t>
        <a:bodyPr/>
        <a:lstStyle/>
        <a:p>
          <a:endParaRPr lang="en-US"/>
        </a:p>
      </dgm:t>
    </dgm:pt>
    <dgm:pt modelId="{F9D8036E-0592-43B3-B45D-65AE3E434A70}">
      <dgm:prSet/>
      <dgm:spPr/>
      <dgm:t>
        <a:bodyPr/>
        <a:lstStyle/>
        <a:p>
          <a:r>
            <a:rPr lang="en-US"/>
            <a:t>Can use AWS or Customer managed CMK to geberate data keys</a:t>
          </a:r>
        </a:p>
      </dgm:t>
    </dgm:pt>
    <dgm:pt modelId="{631D6258-5C95-4F3E-8473-4B58BC7EFE3D}" type="parTrans" cxnId="{F66F6B68-F7B4-4D81-8895-DB1D97EDE980}">
      <dgm:prSet/>
      <dgm:spPr/>
      <dgm:t>
        <a:bodyPr/>
        <a:lstStyle/>
        <a:p>
          <a:endParaRPr lang="en-US"/>
        </a:p>
      </dgm:t>
    </dgm:pt>
    <dgm:pt modelId="{286A9DC4-F24A-415E-911F-DF5D78B91A8F}" type="sibTrans" cxnId="{F66F6B68-F7B4-4D81-8895-DB1D97EDE980}">
      <dgm:prSet/>
      <dgm:spPr/>
      <dgm:t>
        <a:bodyPr/>
        <a:lstStyle/>
        <a:p>
          <a:endParaRPr lang="en-US"/>
        </a:p>
      </dgm:t>
    </dgm:pt>
    <dgm:pt modelId="{23112B0E-A68B-49AE-A954-4347650952F0}">
      <dgm:prSet/>
      <dgm:spPr/>
      <dgm:t>
        <a:bodyPr/>
        <a:lstStyle/>
        <a:p>
          <a:r>
            <a:rPr lang="en-US"/>
            <a:t>Data keys used for encryption operations</a:t>
          </a:r>
        </a:p>
      </dgm:t>
    </dgm:pt>
    <dgm:pt modelId="{ED02BE62-1E0B-4AA9-9837-D3BFE739FC34}" type="parTrans" cxnId="{1C33DE93-A07D-4A51-9DF5-1F4012AB0DEB}">
      <dgm:prSet/>
      <dgm:spPr/>
      <dgm:t>
        <a:bodyPr/>
        <a:lstStyle/>
        <a:p>
          <a:endParaRPr lang="en-US"/>
        </a:p>
      </dgm:t>
    </dgm:pt>
    <dgm:pt modelId="{14EFDEEB-778F-49A7-86D6-505A98DDA2D0}" type="sibTrans" cxnId="{1C33DE93-A07D-4A51-9DF5-1F4012AB0DEB}">
      <dgm:prSet/>
      <dgm:spPr/>
      <dgm:t>
        <a:bodyPr/>
        <a:lstStyle/>
        <a:p>
          <a:endParaRPr lang="en-US"/>
        </a:p>
      </dgm:t>
    </dgm:pt>
    <dgm:pt modelId="{BE6FD653-21AD-4471-8387-E9600BC07A69}" type="pres">
      <dgm:prSet presAssocID="{095335D8-2E3A-4560-B020-B627F630843B}" presName="linear" presStyleCnt="0">
        <dgm:presLayoutVars>
          <dgm:animLvl val="lvl"/>
          <dgm:resizeHandles val="exact"/>
        </dgm:presLayoutVars>
      </dgm:prSet>
      <dgm:spPr/>
    </dgm:pt>
    <dgm:pt modelId="{F1128750-BF02-4D94-AFB5-B7073BDE7FC8}" type="pres">
      <dgm:prSet presAssocID="{663155DE-1A36-46AE-BC37-F567A2F65BF2}" presName="parentText" presStyleLbl="node1" presStyleIdx="0" presStyleCnt="5">
        <dgm:presLayoutVars>
          <dgm:chMax val="0"/>
          <dgm:bulletEnabled val="1"/>
        </dgm:presLayoutVars>
      </dgm:prSet>
      <dgm:spPr/>
    </dgm:pt>
    <dgm:pt modelId="{8980C96C-3EA2-4CD1-9F92-20C7C1E4F82D}" type="pres">
      <dgm:prSet presAssocID="{00DCCC6C-DDF7-45E8-A17D-F6BCF81CF6D3}" presName="spacer" presStyleCnt="0"/>
      <dgm:spPr/>
    </dgm:pt>
    <dgm:pt modelId="{283FFB1E-7C40-436C-9262-3F9E9802C01D}" type="pres">
      <dgm:prSet presAssocID="{A10C86D8-05B0-4897-B598-8C6F18C244B0}" presName="parentText" presStyleLbl="node1" presStyleIdx="1" presStyleCnt="5">
        <dgm:presLayoutVars>
          <dgm:chMax val="0"/>
          <dgm:bulletEnabled val="1"/>
        </dgm:presLayoutVars>
      </dgm:prSet>
      <dgm:spPr/>
    </dgm:pt>
    <dgm:pt modelId="{811FDE00-01CC-49D4-89D1-DE9E24AA9303}" type="pres">
      <dgm:prSet presAssocID="{6172948D-2626-49E7-8EE8-59682B5CCA3A}" presName="spacer" presStyleCnt="0"/>
      <dgm:spPr/>
    </dgm:pt>
    <dgm:pt modelId="{8BED05C1-84B5-460B-9ED4-6C42C92CBF60}" type="pres">
      <dgm:prSet presAssocID="{2F8707BA-8EF8-486D-AFBD-A28027308AED}" presName="parentText" presStyleLbl="node1" presStyleIdx="2" presStyleCnt="5">
        <dgm:presLayoutVars>
          <dgm:chMax val="0"/>
          <dgm:bulletEnabled val="1"/>
        </dgm:presLayoutVars>
      </dgm:prSet>
      <dgm:spPr/>
    </dgm:pt>
    <dgm:pt modelId="{5A2F90A5-135A-42C7-86F1-FD9F76EDA184}" type="pres">
      <dgm:prSet presAssocID="{6B0AE98B-9D21-41FA-85F4-6F9890827D86}" presName="spacer" presStyleCnt="0"/>
      <dgm:spPr/>
    </dgm:pt>
    <dgm:pt modelId="{E93D0326-63AA-4388-9DF2-1DEEBB5A70A6}" type="pres">
      <dgm:prSet presAssocID="{F9D8036E-0592-43B3-B45D-65AE3E434A70}" presName="parentText" presStyleLbl="node1" presStyleIdx="3" presStyleCnt="5">
        <dgm:presLayoutVars>
          <dgm:chMax val="0"/>
          <dgm:bulletEnabled val="1"/>
        </dgm:presLayoutVars>
      </dgm:prSet>
      <dgm:spPr/>
    </dgm:pt>
    <dgm:pt modelId="{59AD01CB-74FA-4451-8908-9F1CA5B4EC66}" type="pres">
      <dgm:prSet presAssocID="{286A9DC4-F24A-415E-911F-DF5D78B91A8F}" presName="spacer" presStyleCnt="0"/>
      <dgm:spPr/>
    </dgm:pt>
    <dgm:pt modelId="{0C8628AC-7A94-4312-B0BF-58908EEC2C64}" type="pres">
      <dgm:prSet presAssocID="{23112B0E-A68B-49AE-A954-4347650952F0}" presName="parentText" presStyleLbl="node1" presStyleIdx="4" presStyleCnt="5">
        <dgm:presLayoutVars>
          <dgm:chMax val="0"/>
          <dgm:bulletEnabled val="1"/>
        </dgm:presLayoutVars>
      </dgm:prSet>
      <dgm:spPr/>
    </dgm:pt>
  </dgm:ptLst>
  <dgm:cxnLst>
    <dgm:cxn modelId="{AB4D9C16-27B4-4F75-B71B-CAEBBEEEAB07}" srcId="{095335D8-2E3A-4560-B020-B627F630843B}" destId="{2F8707BA-8EF8-486D-AFBD-A28027308AED}" srcOrd="2" destOrd="0" parTransId="{9F094DCC-DEA4-47E1-9CF5-4669C436F201}" sibTransId="{6B0AE98B-9D21-41FA-85F4-6F9890827D86}"/>
    <dgm:cxn modelId="{C6ADAB23-0630-41EB-8DE8-350F76B83F32}" type="presOf" srcId="{2F8707BA-8EF8-486D-AFBD-A28027308AED}" destId="{8BED05C1-84B5-460B-9ED4-6C42C92CBF60}" srcOrd="0" destOrd="0" presId="urn:microsoft.com/office/officeart/2005/8/layout/vList2"/>
    <dgm:cxn modelId="{2E6E7229-9A32-4335-9A14-7B86DCA18F9D}" srcId="{095335D8-2E3A-4560-B020-B627F630843B}" destId="{663155DE-1A36-46AE-BC37-F567A2F65BF2}" srcOrd="0" destOrd="0" parTransId="{CE5C463D-D01E-445B-BA6A-ABF438EC501F}" sibTransId="{00DCCC6C-DDF7-45E8-A17D-F6BCF81CF6D3}"/>
    <dgm:cxn modelId="{0672C02D-7366-4DAB-BA5D-2034216BBD62}" srcId="{095335D8-2E3A-4560-B020-B627F630843B}" destId="{A10C86D8-05B0-4897-B598-8C6F18C244B0}" srcOrd="1" destOrd="0" parTransId="{EDDBEEBA-F198-45D7-ACEB-5B66F6682C6A}" sibTransId="{6172948D-2626-49E7-8EE8-59682B5CCA3A}"/>
    <dgm:cxn modelId="{7749D62F-1A00-4354-8058-C7D1F8098623}" type="presOf" srcId="{A10C86D8-05B0-4897-B598-8C6F18C244B0}" destId="{283FFB1E-7C40-436C-9262-3F9E9802C01D}" srcOrd="0" destOrd="0" presId="urn:microsoft.com/office/officeart/2005/8/layout/vList2"/>
    <dgm:cxn modelId="{F66F6B68-F7B4-4D81-8895-DB1D97EDE980}" srcId="{095335D8-2E3A-4560-B020-B627F630843B}" destId="{F9D8036E-0592-43B3-B45D-65AE3E434A70}" srcOrd="3" destOrd="0" parTransId="{631D6258-5C95-4F3E-8473-4B58BC7EFE3D}" sibTransId="{286A9DC4-F24A-415E-911F-DF5D78B91A8F}"/>
    <dgm:cxn modelId="{1C33DE93-A07D-4A51-9DF5-1F4012AB0DEB}" srcId="{095335D8-2E3A-4560-B020-B627F630843B}" destId="{23112B0E-A68B-49AE-A954-4347650952F0}" srcOrd="4" destOrd="0" parTransId="{ED02BE62-1E0B-4AA9-9837-D3BFE739FC34}" sibTransId="{14EFDEEB-778F-49A7-86D6-505A98DDA2D0}"/>
    <dgm:cxn modelId="{1FAE66B3-4C38-4A22-B863-49432A01F8D9}" type="presOf" srcId="{663155DE-1A36-46AE-BC37-F567A2F65BF2}" destId="{F1128750-BF02-4D94-AFB5-B7073BDE7FC8}" srcOrd="0" destOrd="0" presId="urn:microsoft.com/office/officeart/2005/8/layout/vList2"/>
    <dgm:cxn modelId="{FDFA9DB6-DDAF-42A1-B765-6CC320E13122}" type="presOf" srcId="{095335D8-2E3A-4560-B020-B627F630843B}" destId="{BE6FD653-21AD-4471-8387-E9600BC07A69}" srcOrd="0" destOrd="0" presId="urn:microsoft.com/office/officeart/2005/8/layout/vList2"/>
    <dgm:cxn modelId="{D0C8B4C8-4567-4213-B31A-64E2F1785E09}" type="presOf" srcId="{F9D8036E-0592-43B3-B45D-65AE3E434A70}" destId="{E93D0326-63AA-4388-9DF2-1DEEBB5A70A6}" srcOrd="0" destOrd="0" presId="urn:microsoft.com/office/officeart/2005/8/layout/vList2"/>
    <dgm:cxn modelId="{89D660EB-004A-4398-BFA7-964FE17F90B7}" type="presOf" srcId="{23112B0E-A68B-49AE-A954-4347650952F0}" destId="{0C8628AC-7A94-4312-B0BF-58908EEC2C64}" srcOrd="0" destOrd="0" presId="urn:microsoft.com/office/officeart/2005/8/layout/vList2"/>
    <dgm:cxn modelId="{0F5F9BCE-F13A-420D-82AF-414D4AD89614}" type="presParOf" srcId="{BE6FD653-21AD-4471-8387-E9600BC07A69}" destId="{F1128750-BF02-4D94-AFB5-B7073BDE7FC8}" srcOrd="0" destOrd="0" presId="urn:microsoft.com/office/officeart/2005/8/layout/vList2"/>
    <dgm:cxn modelId="{5F3F5BAD-91A2-467C-80DD-0988BD8D3620}" type="presParOf" srcId="{BE6FD653-21AD-4471-8387-E9600BC07A69}" destId="{8980C96C-3EA2-4CD1-9F92-20C7C1E4F82D}" srcOrd="1" destOrd="0" presId="urn:microsoft.com/office/officeart/2005/8/layout/vList2"/>
    <dgm:cxn modelId="{C089E1B8-0F9D-4067-BC00-CD6ED47A3534}" type="presParOf" srcId="{BE6FD653-21AD-4471-8387-E9600BC07A69}" destId="{283FFB1E-7C40-436C-9262-3F9E9802C01D}" srcOrd="2" destOrd="0" presId="urn:microsoft.com/office/officeart/2005/8/layout/vList2"/>
    <dgm:cxn modelId="{F02012F4-6EC1-489E-BE20-193FCFE88168}" type="presParOf" srcId="{BE6FD653-21AD-4471-8387-E9600BC07A69}" destId="{811FDE00-01CC-49D4-89D1-DE9E24AA9303}" srcOrd="3" destOrd="0" presId="urn:microsoft.com/office/officeart/2005/8/layout/vList2"/>
    <dgm:cxn modelId="{2CBB013D-B919-43F1-ACC9-EBB555F97ED6}" type="presParOf" srcId="{BE6FD653-21AD-4471-8387-E9600BC07A69}" destId="{8BED05C1-84B5-460B-9ED4-6C42C92CBF60}" srcOrd="4" destOrd="0" presId="urn:microsoft.com/office/officeart/2005/8/layout/vList2"/>
    <dgm:cxn modelId="{597A5141-C16D-4037-8119-4CC825065095}" type="presParOf" srcId="{BE6FD653-21AD-4471-8387-E9600BC07A69}" destId="{5A2F90A5-135A-42C7-86F1-FD9F76EDA184}" srcOrd="5" destOrd="0" presId="urn:microsoft.com/office/officeart/2005/8/layout/vList2"/>
    <dgm:cxn modelId="{38AEAB0D-886B-4DAB-B047-CF38A950FFD2}" type="presParOf" srcId="{BE6FD653-21AD-4471-8387-E9600BC07A69}" destId="{E93D0326-63AA-4388-9DF2-1DEEBB5A70A6}" srcOrd="6" destOrd="0" presId="urn:microsoft.com/office/officeart/2005/8/layout/vList2"/>
    <dgm:cxn modelId="{7EF51FA8-E11C-40BD-B4A1-E38E5D696189}" type="presParOf" srcId="{BE6FD653-21AD-4471-8387-E9600BC07A69}" destId="{59AD01CB-74FA-4451-8908-9F1CA5B4EC66}" srcOrd="7" destOrd="0" presId="urn:microsoft.com/office/officeart/2005/8/layout/vList2"/>
    <dgm:cxn modelId="{8471FAFB-FEF7-4AB2-9C1A-143BAC2CEC64}" type="presParOf" srcId="{BE6FD653-21AD-4471-8387-E9600BC07A69}" destId="{0C8628AC-7A94-4312-B0BF-58908EEC2C6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E33598-A5C6-495B-B1F7-F453900C427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35E44D2-2125-4D5B-9EBD-5E0FCCA596A0}">
      <dgm:prSet/>
      <dgm:spPr/>
      <dgm:t>
        <a:bodyPr/>
        <a:lstStyle/>
        <a:p>
          <a:r>
            <a:rPr lang="en-US"/>
            <a:t>All SSD Based – High IOPS, Low Latency</a:t>
          </a:r>
        </a:p>
      </dgm:t>
    </dgm:pt>
    <dgm:pt modelId="{1DBE73FD-0112-45F8-AD14-4A211565C886}" type="parTrans" cxnId="{C9166611-A89A-4D6A-8121-917A5E08A044}">
      <dgm:prSet/>
      <dgm:spPr/>
      <dgm:t>
        <a:bodyPr/>
        <a:lstStyle/>
        <a:p>
          <a:endParaRPr lang="en-US"/>
        </a:p>
      </dgm:t>
    </dgm:pt>
    <dgm:pt modelId="{019B8A62-8566-42B4-A068-ED05BA0662E6}" type="sibTrans" cxnId="{C9166611-A89A-4D6A-8121-917A5E08A044}">
      <dgm:prSet/>
      <dgm:spPr/>
      <dgm:t>
        <a:bodyPr/>
        <a:lstStyle/>
        <a:p>
          <a:endParaRPr lang="en-US"/>
        </a:p>
      </dgm:t>
    </dgm:pt>
    <dgm:pt modelId="{051CB0E0-B3AE-460C-BAE3-137C5430E929}">
      <dgm:prSet/>
      <dgm:spPr/>
      <dgm:t>
        <a:bodyPr/>
        <a:lstStyle/>
        <a:p>
          <a:r>
            <a:rPr lang="en-US"/>
            <a:t>Storage is billed based on Whats used</a:t>
          </a:r>
        </a:p>
      </dgm:t>
    </dgm:pt>
    <dgm:pt modelId="{19433D73-BDF8-4C42-B7BB-B85FF3265CA3}" type="parTrans" cxnId="{7DA5290B-C74C-422C-87A9-E150D2B20E30}">
      <dgm:prSet/>
      <dgm:spPr/>
      <dgm:t>
        <a:bodyPr/>
        <a:lstStyle/>
        <a:p>
          <a:endParaRPr lang="en-US"/>
        </a:p>
      </dgm:t>
    </dgm:pt>
    <dgm:pt modelId="{8079D891-8A2C-4BD9-B22F-6199D43B047D}" type="sibTrans" cxnId="{7DA5290B-C74C-422C-87A9-E150D2B20E30}">
      <dgm:prSet/>
      <dgm:spPr/>
      <dgm:t>
        <a:bodyPr/>
        <a:lstStyle/>
        <a:p>
          <a:endParaRPr lang="en-US"/>
        </a:p>
      </dgm:t>
    </dgm:pt>
    <dgm:pt modelId="{EBA1CC7D-B12E-41DD-8B87-B9C86E5E54ED}">
      <dgm:prSet/>
      <dgm:spPr/>
      <dgm:t>
        <a:bodyPr/>
        <a:lstStyle/>
        <a:p>
          <a:r>
            <a:rPr lang="en-US"/>
            <a:t>High water marked, Billed for most used(If you use 50gb and free 10 later, you still billed for 50 GB)…will be updated by AWS</a:t>
          </a:r>
        </a:p>
      </dgm:t>
    </dgm:pt>
    <dgm:pt modelId="{111CBC11-7A7F-4B19-AE1E-3268475720F2}" type="parTrans" cxnId="{167122D0-46DC-4551-985E-A729FE7F0F4E}">
      <dgm:prSet/>
      <dgm:spPr/>
      <dgm:t>
        <a:bodyPr/>
        <a:lstStyle/>
        <a:p>
          <a:endParaRPr lang="en-US"/>
        </a:p>
      </dgm:t>
    </dgm:pt>
    <dgm:pt modelId="{5C1EE053-CBEE-4238-9A6A-86FC48869619}" type="sibTrans" cxnId="{167122D0-46DC-4551-985E-A729FE7F0F4E}">
      <dgm:prSet/>
      <dgm:spPr/>
      <dgm:t>
        <a:bodyPr/>
        <a:lstStyle/>
        <a:p>
          <a:endParaRPr lang="en-US"/>
        </a:p>
      </dgm:t>
    </dgm:pt>
    <dgm:pt modelId="{75601EDE-4748-4C6D-99D9-97BA20DDFA92}">
      <dgm:prSet/>
      <dgm:spPr/>
      <dgm:t>
        <a:bodyPr/>
        <a:lstStyle/>
        <a:p>
          <a:r>
            <a:rPr lang="en-US"/>
            <a:t>Storage freed up can be reused, to reduce cost, create new cluster and migrate DB, then create new cluster</a:t>
          </a:r>
        </a:p>
      </dgm:t>
    </dgm:pt>
    <dgm:pt modelId="{0C5E5FD9-F149-4B42-8442-9D287FC3E7D2}" type="parTrans" cxnId="{27F1D2A2-D544-4AE5-8245-A3DAD7771E4C}">
      <dgm:prSet/>
      <dgm:spPr/>
      <dgm:t>
        <a:bodyPr/>
        <a:lstStyle/>
        <a:p>
          <a:endParaRPr lang="en-US"/>
        </a:p>
      </dgm:t>
    </dgm:pt>
    <dgm:pt modelId="{7302193C-E1B3-44E8-9CF6-20CB16C1CB4C}" type="sibTrans" cxnId="{27F1D2A2-D544-4AE5-8245-A3DAD7771E4C}">
      <dgm:prSet/>
      <dgm:spPr/>
      <dgm:t>
        <a:bodyPr/>
        <a:lstStyle/>
        <a:p>
          <a:endParaRPr lang="en-US"/>
        </a:p>
      </dgm:t>
    </dgm:pt>
    <dgm:pt modelId="{010E07CD-714D-479B-8403-DD516FEE5C6E}">
      <dgm:prSet/>
      <dgm:spPr/>
      <dgm:t>
        <a:bodyPr/>
        <a:lstStyle/>
        <a:p>
          <a:r>
            <a:rPr lang="en-US"/>
            <a:t>Replicas can be added and removed without requiring storage provisioning</a:t>
          </a:r>
        </a:p>
      </dgm:t>
    </dgm:pt>
    <dgm:pt modelId="{09F0BEE3-D565-46E1-90EF-296E102DCF3C}" type="parTrans" cxnId="{9238B2C2-FEED-4FF0-A76B-E25B181C25FA}">
      <dgm:prSet/>
      <dgm:spPr/>
      <dgm:t>
        <a:bodyPr/>
        <a:lstStyle/>
        <a:p>
          <a:endParaRPr lang="en-US"/>
        </a:p>
      </dgm:t>
    </dgm:pt>
    <dgm:pt modelId="{7840DD1D-3009-4C36-BCC4-E3274F51E8C0}" type="sibTrans" cxnId="{9238B2C2-FEED-4FF0-A76B-E25B181C25FA}">
      <dgm:prSet/>
      <dgm:spPr/>
      <dgm:t>
        <a:bodyPr/>
        <a:lstStyle/>
        <a:p>
          <a:endParaRPr lang="en-US"/>
        </a:p>
      </dgm:t>
    </dgm:pt>
    <dgm:pt modelId="{AD7ED1E4-02BD-4098-91E8-23F6BE25ABDA}" type="pres">
      <dgm:prSet presAssocID="{53E33598-A5C6-495B-B1F7-F453900C4273}" presName="linear" presStyleCnt="0">
        <dgm:presLayoutVars>
          <dgm:animLvl val="lvl"/>
          <dgm:resizeHandles val="exact"/>
        </dgm:presLayoutVars>
      </dgm:prSet>
      <dgm:spPr/>
    </dgm:pt>
    <dgm:pt modelId="{A95054AE-A536-4181-9BD9-6FD921CE5801}" type="pres">
      <dgm:prSet presAssocID="{035E44D2-2125-4D5B-9EBD-5E0FCCA596A0}" presName="parentText" presStyleLbl="node1" presStyleIdx="0" presStyleCnt="5">
        <dgm:presLayoutVars>
          <dgm:chMax val="0"/>
          <dgm:bulletEnabled val="1"/>
        </dgm:presLayoutVars>
      </dgm:prSet>
      <dgm:spPr/>
    </dgm:pt>
    <dgm:pt modelId="{90AFD139-6A5B-4359-AAD9-F5B03327A5EC}" type="pres">
      <dgm:prSet presAssocID="{019B8A62-8566-42B4-A068-ED05BA0662E6}" presName="spacer" presStyleCnt="0"/>
      <dgm:spPr/>
    </dgm:pt>
    <dgm:pt modelId="{01185274-8EF3-480F-85A5-96BE52BE051B}" type="pres">
      <dgm:prSet presAssocID="{051CB0E0-B3AE-460C-BAE3-137C5430E929}" presName="parentText" presStyleLbl="node1" presStyleIdx="1" presStyleCnt="5">
        <dgm:presLayoutVars>
          <dgm:chMax val="0"/>
          <dgm:bulletEnabled val="1"/>
        </dgm:presLayoutVars>
      </dgm:prSet>
      <dgm:spPr/>
    </dgm:pt>
    <dgm:pt modelId="{071438C1-A558-45FA-8F2B-505FE7574082}" type="pres">
      <dgm:prSet presAssocID="{8079D891-8A2C-4BD9-B22F-6199D43B047D}" presName="spacer" presStyleCnt="0"/>
      <dgm:spPr/>
    </dgm:pt>
    <dgm:pt modelId="{357C5407-77B6-4511-ADFB-F1551D93E3B2}" type="pres">
      <dgm:prSet presAssocID="{EBA1CC7D-B12E-41DD-8B87-B9C86E5E54ED}" presName="parentText" presStyleLbl="node1" presStyleIdx="2" presStyleCnt="5">
        <dgm:presLayoutVars>
          <dgm:chMax val="0"/>
          <dgm:bulletEnabled val="1"/>
        </dgm:presLayoutVars>
      </dgm:prSet>
      <dgm:spPr/>
    </dgm:pt>
    <dgm:pt modelId="{B4A1D59F-21D2-495D-9553-4ADB847B1447}" type="pres">
      <dgm:prSet presAssocID="{5C1EE053-CBEE-4238-9A6A-86FC48869619}" presName="spacer" presStyleCnt="0"/>
      <dgm:spPr/>
    </dgm:pt>
    <dgm:pt modelId="{9A596071-893C-406F-91B4-615AF35FA7E6}" type="pres">
      <dgm:prSet presAssocID="{75601EDE-4748-4C6D-99D9-97BA20DDFA92}" presName="parentText" presStyleLbl="node1" presStyleIdx="3" presStyleCnt="5">
        <dgm:presLayoutVars>
          <dgm:chMax val="0"/>
          <dgm:bulletEnabled val="1"/>
        </dgm:presLayoutVars>
      </dgm:prSet>
      <dgm:spPr/>
    </dgm:pt>
    <dgm:pt modelId="{D6C584F9-653D-4E9C-AD58-7F938E639BB4}" type="pres">
      <dgm:prSet presAssocID="{7302193C-E1B3-44E8-9CF6-20CB16C1CB4C}" presName="spacer" presStyleCnt="0"/>
      <dgm:spPr/>
    </dgm:pt>
    <dgm:pt modelId="{CC53AF04-8B5A-4CE1-9D25-8CE2E9ADE073}" type="pres">
      <dgm:prSet presAssocID="{010E07CD-714D-479B-8403-DD516FEE5C6E}" presName="parentText" presStyleLbl="node1" presStyleIdx="4" presStyleCnt="5">
        <dgm:presLayoutVars>
          <dgm:chMax val="0"/>
          <dgm:bulletEnabled val="1"/>
        </dgm:presLayoutVars>
      </dgm:prSet>
      <dgm:spPr/>
    </dgm:pt>
  </dgm:ptLst>
  <dgm:cxnLst>
    <dgm:cxn modelId="{54349D08-5BF1-4B15-B2F0-9144222DC521}" type="presOf" srcId="{051CB0E0-B3AE-460C-BAE3-137C5430E929}" destId="{01185274-8EF3-480F-85A5-96BE52BE051B}" srcOrd="0" destOrd="0" presId="urn:microsoft.com/office/officeart/2005/8/layout/vList2"/>
    <dgm:cxn modelId="{7DA5290B-C74C-422C-87A9-E150D2B20E30}" srcId="{53E33598-A5C6-495B-B1F7-F453900C4273}" destId="{051CB0E0-B3AE-460C-BAE3-137C5430E929}" srcOrd="1" destOrd="0" parTransId="{19433D73-BDF8-4C42-B7BB-B85FF3265CA3}" sibTransId="{8079D891-8A2C-4BD9-B22F-6199D43B047D}"/>
    <dgm:cxn modelId="{C9166611-A89A-4D6A-8121-917A5E08A044}" srcId="{53E33598-A5C6-495B-B1F7-F453900C4273}" destId="{035E44D2-2125-4D5B-9EBD-5E0FCCA596A0}" srcOrd="0" destOrd="0" parTransId="{1DBE73FD-0112-45F8-AD14-4A211565C886}" sibTransId="{019B8A62-8566-42B4-A068-ED05BA0662E6}"/>
    <dgm:cxn modelId="{8F9D1B44-4840-48F5-A8B0-46ADABBAE527}" type="presOf" srcId="{010E07CD-714D-479B-8403-DD516FEE5C6E}" destId="{CC53AF04-8B5A-4CE1-9D25-8CE2E9ADE073}" srcOrd="0" destOrd="0" presId="urn:microsoft.com/office/officeart/2005/8/layout/vList2"/>
    <dgm:cxn modelId="{055E9865-4C95-400B-93B1-F062105CAEB1}" type="presOf" srcId="{53E33598-A5C6-495B-B1F7-F453900C4273}" destId="{AD7ED1E4-02BD-4098-91E8-23F6BE25ABDA}" srcOrd="0" destOrd="0" presId="urn:microsoft.com/office/officeart/2005/8/layout/vList2"/>
    <dgm:cxn modelId="{641E3F7C-4D53-4DB2-BC8A-282E0C6AD37B}" type="presOf" srcId="{75601EDE-4748-4C6D-99D9-97BA20DDFA92}" destId="{9A596071-893C-406F-91B4-615AF35FA7E6}" srcOrd="0" destOrd="0" presId="urn:microsoft.com/office/officeart/2005/8/layout/vList2"/>
    <dgm:cxn modelId="{27F1D2A2-D544-4AE5-8245-A3DAD7771E4C}" srcId="{53E33598-A5C6-495B-B1F7-F453900C4273}" destId="{75601EDE-4748-4C6D-99D9-97BA20DDFA92}" srcOrd="3" destOrd="0" parTransId="{0C5E5FD9-F149-4B42-8442-9D287FC3E7D2}" sibTransId="{7302193C-E1B3-44E8-9CF6-20CB16C1CB4C}"/>
    <dgm:cxn modelId="{8300CDBC-FA4E-4FA3-AEF4-428D7F69F6A3}" type="presOf" srcId="{035E44D2-2125-4D5B-9EBD-5E0FCCA596A0}" destId="{A95054AE-A536-4181-9BD9-6FD921CE5801}" srcOrd="0" destOrd="0" presId="urn:microsoft.com/office/officeart/2005/8/layout/vList2"/>
    <dgm:cxn modelId="{9238B2C2-FEED-4FF0-A76B-E25B181C25FA}" srcId="{53E33598-A5C6-495B-B1F7-F453900C4273}" destId="{010E07CD-714D-479B-8403-DD516FEE5C6E}" srcOrd="4" destOrd="0" parTransId="{09F0BEE3-D565-46E1-90EF-296E102DCF3C}" sibTransId="{7840DD1D-3009-4C36-BCC4-E3274F51E8C0}"/>
    <dgm:cxn modelId="{167122D0-46DC-4551-985E-A729FE7F0F4E}" srcId="{53E33598-A5C6-495B-B1F7-F453900C4273}" destId="{EBA1CC7D-B12E-41DD-8B87-B9C86E5E54ED}" srcOrd="2" destOrd="0" parTransId="{111CBC11-7A7F-4B19-AE1E-3268475720F2}" sibTransId="{5C1EE053-CBEE-4238-9A6A-86FC48869619}"/>
    <dgm:cxn modelId="{53F375F7-1228-4682-9C69-132A86852CC1}" type="presOf" srcId="{EBA1CC7D-B12E-41DD-8B87-B9C86E5E54ED}" destId="{357C5407-77B6-4511-ADFB-F1551D93E3B2}" srcOrd="0" destOrd="0" presId="urn:microsoft.com/office/officeart/2005/8/layout/vList2"/>
    <dgm:cxn modelId="{768F244D-FEC1-4192-9163-5F6EFFB8358C}" type="presParOf" srcId="{AD7ED1E4-02BD-4098-91E8-23F6BE25ABDA}" destId="{A95054AE-A536-4181-9BD9-6FD921CE5801}" srcOrd="0" destOrd="0" presId="urn:microsoft.com/office/officeart/2005/8/layout/vList2"/>
    <dgm:cxn modelId="{4F515C34-AA58-4374-AA58-55C5902F7735}" type="presParOf" srcId="{AD7ED1E4-02BD-4098-91E8-23F6BE25ABDA}" destId="{90AFD139-6A5B-4359-AAD9-F5B03327A5EC}" srcOrd="1" destOrd="0" presId="urn:microsoft.com/office/officeart/2005/8/layout/vList2"/>
    <dgm:cxn modelId="{74A6DE4D-35A8-4488-A9E7-159862C5E958}" type="presParOf" srcId="{AD7ED1E4-02BD-4098-91E8-23F6BE25ABDA}" destId="{01185274-8EF3-480F-85A5-96BE52BE051B}" srcOrd="2" destOrd="0" presId="urn:microsoft.com/office/officeart/2005/8/layout/vList2"/>
    <dgm:cxn modelId="{7ABE4E6A-3CC1-4E7C-A2E3-6DF1F2F0B626}" type="presParOf" srcId="{AD7ED1E4-02BD-4098-91E8-23F6BE25ABDA}" destId="{071438C1-A558-45FA-8F2B-505FE7574082}" srcOrd="3" destOrd="0" presId="urn:microsoft.com/office/officeart/2005/8/layout/vList2"/>
    <dgm:cxn modelId="{3EB9DBA8-BA03-4270-80D4-8754CE7D12D8}" type="presParOf" srcId="{AD7ED1E4-02BD-4098-91E8-23F6BE25ABDA}" destId="{357C5407-77B6-4511-ADFB-F1551D93E3B2}" srcOrd="4" destOrd="0" presId="urn:microsoft.com/office/officeart/2005/8/layout/vList2"/>
    <dgm:cxn modelId="{040CF261-B0AD-4B96-8FDC-822F87EAADFE}" type="presParOf" srcId="{AD7ED1E4-02BD-4098-91E8-23F6BE25ABDA}" destId="{B4A1D59F-21D2-495D-9553-4ADB847B1447}" srcOrd="5" destOrd="0" presId="urn:microsoft.com/office/officeart/2005/8/layout/vList2"/>
    <dgm:cxn modelId="{244B303E-595B-43B9-ACC9-5D89CEE4854D}" type="presParOf" srcId="{AD7ED1E4-02BD-4098-91E8-23F6BE25ABDA}" destId="{9A596071-893C-406F-91B4-615AF35FA7E6}" srcOrd="6" destOrd="0" presId="urn:microsoft.com/office/officeart/2005/8/layout/vList2"/>
    <dgm:cxn modelId="{71249B81-39A1-4CAD-A2C8-2755EA295641}" type="presParOf" srcId="{AD7ED1E4-02BD-4098-91E8-23F6BE25ABDA}" destId="{D6C584F9-653D-4E9C-AD58-7F938E639BB4}" srcOrd="7" destOrd="0" presId="urn:microsoft.com/office/officeart/2005/8/layout/vList2"/>
    <dgm:cxn modelId="{9DDF82F0-638D-4ADA-9896-77E5661F91AA}" type="presParOf" srcId="{AD7ED1E4-02BD-4098-91E8-23F6BE25ABDA}" destId="{CC53AF04-8B5A-4CE1-9D25-8CE2E9ADE07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26F988-DC78-4040-A556-E45BDA865825}"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A3DD326C-A000-4D35-BED8-2D390E17264E}">
      <dgm:prSet/>
      <dgm:spPr/>
      <dgm:t>
        <a:bodyPr/>
        <a:lstStyle/>
        <a:p>
          <a:r>
            <a:rPr lang="en-US" dirty="0"/>
            <a:t>No free tier for Aurora (Doesn’t support micro instances in free tier)</a:t>
          </a:r>
        </a:p>
      </dgm:t>
    </dgm:pt>
    <dgm:pt modelId="{4EA470C9-9087-478B-97C6-1BA009D56B42}" type="parTrans" cxnId="{F3D17CED-6714-4234-ABF3-326A112E67D2}">
      <dgm:prSet/>
      <dgm:spPr/>
      <dgm:t>
        <a:bodyPr/>
        <a:lstStyle/>
        <a:p>
          <a:endParaRPr lang="en-US"/>
        </a:p>
      </dgm:t>
    </dgm:pt>
    <dgm:pt modelId="{31B47D94-9B34-4B0F-9060-71E8F2A0BB14}" type="sibTrans" cxnId="{F3D17CED-6714-4234-ABF3-326A112E67D2}">
      <dgm:prSet/>
      <dgm:spPr/>
      <dgm:t>
        <a:bodyPr/>
        <a:lstStyle/>
        <a:p>
          <a:endParaRPr lang="en-US"/>
        </a:p>
      </dgm:t>
    </dgm:pt>
    <dgm:pt modelId="{78E99614-6074-48A7-9FEC-EA7D92308ED8}">
      <dgm:prSet/>
      <dgm:spPr/>
      <dgm:t>
        <a:bodyPr/>
        <a:lstStyle/>
        <a:p>
          <a:r>
            <a:rPr lang="en-US"/>
            <a:t>Beyond RDS single AZ(micro), aurora offers better value</a:t>
          </a:r>
        </a:p>
      </dgm:t>
    </dgm:pt>
    <dgm:pt modelId="{CD6B3E97-B4CD-4260-BF0D-E3DA0956B66D}" type="parTrans" cxnId="{E1F53B24-2A13-4AEE-B05C-203610D5B037}">
      <dgm:prSet/>
      <dgm:spPr/>
      <dgm:t>
        <a:bodyPr/>
        <a:lstStyle/>
        <a:p>
          <a:endParaRPr lang="en-US"/>
        </a:p>
      </dgm:t>
    </dgm:pt>
    <dgm:pt modelId="{34F2A05C-1321-4209-8BCE-B0FB7E0FF86B}" type="sibTrans" cxnId="{E1F53B24-2A13-4AEE-B05C-203610D5B037}">
      <dgm:prSet/>
      <dgm:spPr/>
      <dgm:t>
        <a:bodyPr/>
        <a:lstStyle/>
        <a:p>
          <a:endParaRPr lang="en-US"/>
        </a:p>
      </dgm:t>
    </dgm:pt>
    <dgm:pt modelId="{6E18439D-A774-440E-BB2A-5B8E7AA64C37}">
      <dgm:prSet/>
      <dgm:spPr/>
      <dgm:t>
        <a:bodyPr/>
        <a:lstStyle/>
        <a:p>
          <a:r>
            <a:rPr lang="en-US"/>
            <a:t>Compute – Hourly charge, billed per second, 10 mins minimum</a:t>
          </a:r>
        </a:p>
      </dgm:t>
    </dgm:pt>
    <dgm:pt modelId="{43281125-A6C7-4795-8349-AB33CA473B98}" type="parTrans" cxnId="{7D53B9B8-FC13-4C95-B40C-4AB8765024CB}">
      <dgm:prSet/>
      <dgm:spPr/>
      <dgm:t>
        <a:bodyPr/>
        <a:lstStyle/>
        <a:p>
          <a:endParaRPr lang="en-US"/>
        </a:p>
      </dgm:t>
    </dgm:pt>
    <dgm:pt modelId="{2BDDBBC0-80C3-4C99-B3E0-78B6129ACE07}" type="sibTrans" cxnId="{7D53B9B8-FC13-4C95-B40C-4AB8765024CB}">
      <dgm:prSet/>
      <dgm:spPr/>
      <dgm:t>
        <a:bodyPr/>
        <a:lstStyle/>
        <a:p>
          <a:endParaRPr lang="en-US"/>
        </a:p>
      </dgm:t>
    </dgm:pt>
    <dgm:pt modelId="{351CD662-D018-42DC-AF9E-418F7C7C0169}">
      <dgm:prSet/>
      <dgm:spPr/>
      <dgm:t>
        <a:bodyPr/>
        <a:lstStyle/>
        <a:p>
          <a:r>
            <a:rPr lang="en-US"/>
            <a:t>Storage- GB/month consumed, IO cost per request</a:t>
          </a:r>
        </a:p>
      </dgm:t>
    </dgm:pt>
    <dgm:pt modelId="{DE05B879-47C5-4EE3-9B22-64E85A77D1BD}" type="parTrans" cxnId="{86866C0A-D8C0-4B8C-BD8E-F96C460DF259}">
      <dgm:prSet/>
      <dgm:spPr/>
      <dgm:t>
        <a:bodyPr/>
        <a:lstStyle/>
        <a:p>
          <a:endParaRPr lang="en-US"/>
        </a:p>
      </dgm:t>
    </dgm:pt>
    <dgm:pt modelId="{3FC371B9-664F-442E-8834-732C370249CF}" type="sibTrans" cxnId="{86866C0A-D8C0-4B8C-BD8E-F96C460DF259}">
      <dgm:prSet/>
      <dgm:spPr/>
      <dgm:t>
        <a:bodyPr/>
        <a:lstStyle/>
        <a:p>
          <a:endParaRPr lang="en-US"/>
        </a:p>
      </dgm:t>
    </dgm:pt>
    <dgm:pt modelId="{52655C41-AA45-445A-BFB1-D188804663CD}">
      <dgm:prSet/>
      <dgm:spPr/>
      <dgm:t>
        <a:bodyPr/>
        <a:lstStyle/>
        <a:p>
          <a:r>
            <a:rPr lang="en-US"/>
            <a:t>100% DB size in free backups included for the cluster</a:t>
          </a:r>
        </a:p>
      </dgm:t>
    </dgm:pt>
    <dgm:pt modelId="{496A27B1-C4CD-4518-8893-191EC1E5A06B}" type="parTrans" cxnId="{7540A45B-7F8F-4D66-8532-58D4B0DF4D67}">
      <dgm:prSet/>
      <dgm:spPr/>
      <dgm:t>
        <a:bodyPr/>
        <a:lstStyle/>
        <a:p>
          <a:endParaRPr lang="en-US"/>
        </a:p>
      </dgm:t>
    </dgm:pt>
    <dgm:pt modelId="{571A11EA-1238-49D8-AA16-BB1AA6D6EC82}" type="sibTrans" cxnId="{7540A45B-7F8F-4D66-8532-58D4B0DF4D67}">
      <dgm:prSet/>
      <dgm:spPr/>
      <dgm:t>
        <a:bodyPr/>
        <a:lstStyle/>
        <a:p>
          <a:endParaRPr lang="en-US"/>
        </a:p>
      </dgm:t>
    </dgm:pt>
    <dgm:pt modelId="{722BF701-7F4B-4746-A158-8C8826A0F9F4}">
      <dgm:prSet/>
      <dgm:spPr/>
      <dgm:t>
        <a:bodyPr/>
        <a:lstStyle/>
        <a:p>
          <a:r>
            <a:rPr lang="en-US"/>
            <a:t>Backups are same as RDS / Restores create new cluster</a:t>
          </a:r>
        </a:p>
      </dgm:t>
    </dgm:pt>
    <dgm:pt modelId="{309520C3-358C-4426-8D2D-31C0BF314494}" type="parTrans" cxnId="{8A8341B0-C5CB-4C9E-9B3B-E9A4D9EF88CD}">
      <dgm:prSet/>
      <dgm:spPr/>
      <dgm:t>
        <a:bodyPr/>
        <a:lstStyle/>
        <a:p>
          <a:endParaRPr lang="en-US"/>
        </a:p>
      </dgm:t>
    </dgm:pt>
    <dgm:pt modelId="{BC2A65A3-ED0B-45BC-A7D4-FA21DC34FF8F}" type="sibTrans" cxnId="{8A8341B0-C5CB-4C9E-9B3B-E9A4D9EF88CD}">
      <dgm:prSet/>
      <dgm:spPr/>
      <dgm:t>
        <a:bodyPr/>
        <a:lstStyle/>
        <a:p>
          <a:endParaRPr lang="en-US"/>
        </a:p>
      </dgm:t>
    </dgm:pt>
    <dgm:pt modelId="{5D66B42F-556F-450D-B466-DAE8C249CAF3}">
      <dgm:prSet/>
      <dgm:spPr/>
      <dgm:t>
        <a:bodyPr/>
        <a:lstStyle/>
        <a:p>
          <a:r>
            <a:rPr lang="en-US" b="1" i="1"/>
            <a:t>Backtrack</a:t>
          </a:r>
          <a:r>
            <a:rPr lang="en-US"/>
            <a:t> can be used to roll back DB to a previous point in time</a:t>
          </a:r>
        </a:p>
      </dgm:t>
    </dgm:pt>
    <dgm:pt modelId="{68D01EA1-6553-49A6-8777-A749963777CB}" type="parTrans" cxnId="{FA08F1B8-31DE-4D6D-B11B-40B88CCBA2AF}">
      <dgm:prSet/>
      <dgm:spPr/>
      <dgm:t>
        <a:bodyPr/>
        <a:lstStyle/>
        <a:p>
          <a:endParaRPr lang="en-US"/>
        </a:p>
      </dgm:t>
    </dgm:pt>
    <dgm:pt modelId="{D7E97B75-6B6D-4081-A94B-30717A032E06}" type="sibTrans" cxnId="{FA08F1B8-31DE-4D6D-B11B-40B88CCBA2AF}">
      <dgm:prSet/>
      <dgm:spPr/>
      <dgm:t>
        <a:bodyPr/>
        <a:lstStyle/>
        <a:p>
          <a:endParaRPr lang="en-US"/>
        </a:p>
      </dgm:t>
    </dgm:pt>
    <dgm:pt modelId="{6F7F577A-70D8-4807-8DFC-8186EF934811}">
      <dgm:prSet/>
      <dgm:spPr/>
      <dgm:t>
        <a:bodyPr/>
        <a:lstStyle/>
        <a:p>
          <a:r>
            <a:rPr lang="en-US"/>
            <a:t>Fast clones make new DB faster than copying all data (copy – on write)</a:t>
          </a:r>
        </a:p>
      </dgm:t>
    </dgm:pt>
    <dgm:pt modelId="{EB418AC7-12CE-4F9F-8BFC-80D1A69F54FC}" type="parTrans" cxnId="{4BD44AEF-4018-40C0-93DD-8E378B29C054}">
      <dgm:prSet/>
      <dgm:spPr/>
      <dgm:t>
        <a:bodyPr/>
        <a:lstStyle/>
        <a:p>
          <a:endParaRPr lang="en-US"/>
        </a:p>
      </dgm:t>
    </dgm:pt>
    <dgm:pt modelId="{B3D05F43-5693-4AC9-B094-A98ABD94E95C}" type="sibTrans" cxnId="{4BD44AEF-4018-40C0-93DD-8E378B29C054}">
      <dgm:prSet/>
      <dgm:spPr/>
      <dgm:t>
        <a:bodyPr/>
        <a:lstStyle/>
        <a:p>
          <a:endParaRPr lang="en-US"/>
        </a:p>
      </dgm:t>
    </dgm:pt>
    <dgm:pt modelId="{1FA6B058-4F99-4C75-BBB0-17782B93A83F}" type="pres">
      <dgm:prSet presAssocID="{2426F988-DC78-4040-A556-E45BDA865825}" presName="linear" presStyleCnt="0">
        <dgm:presLayoutVars>
          <dgm:animLvl val="lvl"/>
          <dgm:resizeHandles val="exact"/>
        </dgm:presLayoutVars>
      </dgm:prSet>
      <dgm:spPr/>
    </dgm:pt>
    <dgm:pt modelId="{C472D8A2-4315-4F2B-A5C7-46A88C3DF132}" type="pres">
      <dgm:prSet presAssocID="{A3DD326C-A000-4D35-BED8-2D390E17264E}" presName="parentText" presStyleLbl="node1" presStyleIdx="0" presStyleCnt="8">
        <dgm:presLayoutVars>
          <dgm:chMax val="0"/>
          <dgm:bulletEnabled val="1"/>
        </dgm:presLayoutVars>
      </dgm:prSet>
      <dgm:spPr/>
    </dgm:pt>
    <dgm:pt modelId="{0AF2B368-1634-44B5-B274-4B055BCD4918}" type="pres">
      <dgm:prSet presAssocID="{31B47D94-9B34-4B0F-9060-71E8F2A0BB14}" presName="spacer" presStyleCnt="0"/>
      <dgm:spPr/>
    </dgm:pt>
    <dgm:pt modelId="{A0C55798-0BB8-484E-A0D3-1A29F4873299}" type="pres">
      <dgm:prSet presAssocID="{78E99614-6074-48A7-9FEC-EA7D92308ED8}" presName="parentText" presStyleLbl="node1" presStyleIdx="1" presStyleCnt="8">
        <dgm:presLayoutVars>
          <dgm:chMax val="0"/>
          <dgm:bulletEnabled val="1"/>
        </dgm:presLayoutVars>
      </dgm:prSet>
      <dgm:spPr/>
    </dgm:pt>
    <dgm:pt modelId="{61455B1C-B5E3-4F45-8464-FE062D46A8CD}" type="pres">
      <dgm:prSet presAssocID="{34F2A05C-1321-4209-8BCE-B0FB7E0FF86B}" presName="spacer" presStyleCnt="0"/>
      <dgm:spPr/>
    </dgm:pt>
    <dgm:pt modelId="{CC80F410-B8E8-4586-A356-B1F6DC04C022}" type="pres">
      <dgm:prSet presAssocID="{6E18439D-A774-440E-BB2A-5B8E7AA64C37}" presName="parentText" presStyleLbl="node1" presStyleIdx="2" presStyleCnt="8">
        <dgm:presLayoutVars>
          <dgm:chMax val="0"/>
          <dgm:bulletEnabled val="1"/>
        </dgm:presLayoutVars>
      </dgm:prSet>
      <dgm:spPr/>
    </dgm:pt>
    <dgm:pt modelId="{7EABB40A-5770-4696-89C9-4B37787A91F4}" type="pres">
      <dgm:prSet presAssocID="{2BDDBBC0-80C3-4C99-B3E0-78B6129ACE07}" presName="spacer" presStyleCnt="0"/>
      <dgm:spPr/>
    </dgm:pt>
    <dgm:pt modelId="{E4088A6D-1CED-46EB-92E2-BBBE9E824ED7}" type="pres">
      <dgm:prSet presAssocID="{351CD662-D018-42DC-AF9E-418F7C7C0169}" presName="parentText" presStyleLbl="node1" presStyleIdx="3" presStyleCnt="8">
        <dgm:presLayoutVars>
          <dgm:chMax val="0"/>
          <dgm:bulletEnabled val="1"/>
        </dgm:presLayoutVars>
      </dgm:prSet>
      <dgm:spPr/>
    </dgm:pt>
    <dgm:pt modelId="{6BF6D687-25D2-4FCF-BA04-72BE905AEBD2}" type="pres">
      <dgm:prSet presAssocID="{3FC371B9-664F-442E-8834-732C370249CF}" presName="spacer" presStyleCnt="0"/>
      <dgm:spPr/>
    </dgm:pt>
    <dgm:pt modelId="{C5E50A39-046F-4DDF-96E2-9D86878AF5D0}" type="pres">
      <dgm:prSet presAssocID="{52655C41-AA45-445A-BFB1-D188804663CD}" presName="parentText" presStyleLbl="node1" presStyleIdx="4" presStyleCnt="8">
        <dgm:presLayoutVars>
          <dgm:chMax val="0"/>
          <dgm:bulletEnabled val="1"/>
        </dgm:presLayoutVars>
      </dgm:prSet>
      <dgm:spPr/>
    </dgm:pt>
    <dgm:pt modelId="{5820FFCD-C633-4E31-A04A-AA631D29773F}" type="pres">
      <dgm:prSet presAssocID="{571A11EA-1238-49D8-AA16-BB1AA6D6EC82}" presName="spacer" presStyleCnt="0"/>
      <dgm:spPr/>
    </dgm:pt>
    <dgm:pt modelId="{4A8C39EF-0FA6-4B5C-A08B-2FD58B3832F8}" type="pres">
      <dgm:prSet presAssocID="{722BF701-7F4B-4746-A158-8C8826A0F9F4}" presName="parentText" presStyleLbl="node1" presStyleIdx="5" presStyleCnt="8">
        <dgm:presLayoutVars>
          <dgm:chMax val="0"/>
          <dgm:bulletEnabled val="1"/>
        </dgm:presLayoutVars>
      </dgm:prSet>
      <dgm:spPr/>
    </dgm:pt>
    <dgm:pt modelId="{1DE0C63E-72B3-4E30-A55A-5938F6F8B39B}" type="pres">
      <dgm:prSet presAssocID="{BC2A65A3-ED0B-45BC-A7D4-FA21DC34FF8F}" presName="spacer" presStyleCnt="0"/>
      <dgm:spPr/>
    </dgm:pt>
    <dgm:pt modelId="{F54415F3-4FAE-4B96-961C-1D46C2215469}" type="pres">
      <dgm:prSet presAssocID="{5D66B42F-556F-450D-B466-DAE8C249CAF3}" presName="parentText" presStyleLbl="node1" presStyleIdx="6" presStyleCnt="8">
        <dgm:presLayoutVars>
          <dgm:chMax val="0"/>
          <dgm:bulletEnabled val="1"/>
        </dgm:presLayoutVars>
      </dgm:prSet>
      <dgm:spPr/>
    </dgm:pt>
    <dgm:pt modelId="{3169A52A-FFA2-4B01-9D50-E9DC0077DA80}" type="pres">
      <dgm:prSet presAssocID="{D7E97B75-6B6D-4081-A94B-30717A032E06}" presName="spacer" presStyleCnt="0"/>
      <dgm:spPr/>
    </dgm:pt>
    <dgm:pt modelId="{2C0FDDC2-B191-430E-B1D8-7748EF116A19}" type="pres">
      <dgm:prSet presAssocID="{6F7F577A-70D8-4807-8DFC-8186EF934811}" presName="parentText" presStyleLbl="node1" presStyleIdx="7" presStyleCnt="8">
        <dgm:presLayoutVars>
          <dgm:chMax val="0"/>
          <dgm:bulletEnabled val="1"/>
        </dgm:presLayoutVars>
      </dgm:prSet>
      <dgm:spPr/>
    </dgm:pt>
  </dgm:ptLst>
  <dgm:cxnLst>
    <dgm:cxn modelId="{86866C0A-D8C0-4B8C-BD8E-F96C460DF259}" srcId="{2426F988-DC78-4040-A556-E45BDA865825}" destId="{351CD662-D018-42DC-AF9E-418F7C7C0169}" srcOrd="3" destOrd="0" parTransId="{DE05B879-47C5-4EE3-9B22-64E85A77D1BD}" sibTransId="{3FC371B9-664F-442E-8834-732C370249CF}"/>
    <dgm:cxn modelId="{2D54A917-D30E-4440-A4C1-9E876B53FBBB}" type="presOf" srcId="{52655C41-AA45-445A-BFB1-D188804663CD}" destId="{C5E50A39-046F-4DDF-96E2-9D86878AF5D0}" srcOrd="0" destOrd="0" presId="urn:microsoft.com/office/officeart/2005/8/layout/vList2"/>
    <dgm:cxn modelId="{E1F53B24-2A13-4AEE-B05C-203610D5B037}" srcId="{2426F988-DC78-4040-A556-E45BDA865825}" destId="{78E99614-6074-48A7-9FEC-EA7D92308ED8}" srcOrd="1" destOrd="0" parTransId="{CD6B3E97-B4CD-4260-BF0D-E3DA0956B66D}" sibTransId="{34F2A05C-1321-4209-8BCE-B0FB7E0FF86B}"/>
    <dgm:cxn modelId="{D93F9B29-5E8C-438B-A2A6-F72481FDDF1D}" type="presOf" srcId="{722BF701-7F4B-4746-A158-8C8826A0F9F4}" destId="{4A8C39EF-0FA6-4B5C-A08B-2FD58B3832F8}" srcOrd="0" destOrd="0" presId="urn:microsoft.com/office/officeart/2005/8/layout/vList2"/>
    <dgm:cxn modelId="{1A9AD52F-F701-4789-908F-CC2C648ECDF5}" type="presOf" srcId="{78E99614-6074-48A7-9FEC-EA7D92308ED8}" destId="{A0C55798-0BB8-484E-A0D3-1A29F4873299}" srcOrd="0" destOrd="0" presId="urn:microsoft.com/office/officeart/2005/8/layout/vList2"/>
    <dgm:cxn modelId="{7540A45B-7F8F-4D66-8532-58D4B0DF4D67}" srcId="{2426F988-DC78-4040-A556-E45BDA865825}" destId="{52655C41-AA45-445A-BFB1-D188804663CD}" srcOrd="4" destOrd="0" parTransId="{496A27B1-C4CD-4518-8893-191EC1E5A06B}" sibTransId="{571A11EA-1238-49D8-AA16-BB1AA6D6EC82}"/>
    <dgm:cxn modelId="{5DD3A17D-71B1-485F-BA29-7235E868AB46}" type="presOf" srcId="{6F7F577A-70D8-4807-8DFC-8186EF934811}" destId="{2C0FDDC2-B191-430E-B1D8-7748EF116A19}" srcOrd="0" destOrd="0" presId="urn:microsoft.com/office/officeart/2005/8/layout/vList2"/>
    <dgm:cxn modelId="{DBBA5785-626B-466A-A67A-544667693B06}" type="presOf" srcId="{2426F988-DC78-4040-A556-E45BDA865825}" destId="{1FA6B058-4F99-4C75-BBB0-17782B93A83F}" srcOrd="0" destOrd="0" presId="urn:microsoft.com/office/officeart/2005/8/layout/vList2"/>
    <dgm:cxn modelId="{471B8491-C106-457A-A3CF-FCDAE947B292}" type="presOf" srcId="{A3DD326C-A000-4D35-BED8-2D390E17264E}" destId="{C472D8A2-4315-4F2B-A5C7-46A88C3DF132}" srcOrd="0" destOrd="0" presId="urn:microsoft.com/office/officeart/2005/8/layout/vList2"/>
    <dgm:cxn modelId="{BF4C1DA3-13D7-4592-AC31-A5F3F896AD8A}" type="presOf" srcId="{6E18439D-A774-440E-BB2A-5B8E7AA64C37}" destId="{CC80F410-B8E8-4586-A356-B1F6DC04C022}" srcOrd="0" destOrd="0" presId="urn:microsoft.com/office/officeart/2005/8/layout/vList2"/>
    <dgm:cxn modelId="{8A8341B0-C5CB-4C9E-9B3B-E9A4D9EF88CD}" srcId="{2426F988-DC78-4040-A556-E45BDA865825}" destId="{722BF701-7F4B-4746-A158-8C8826A0F9F4}" srcOrd="5" destOrd="0" parTransId="{309520C3-358C-4426-8D2D-31C0BF314494}" sibTransId="{BC2A65A3-ED0B-45BC-A7D4-FA21DC34FF8F}"/>
    <dgm:cxn modelId="{D1E588B5-468E-40E3-9716-49B8D80DB114}" type="presOf" srcId="{5D66B42F-556F-450D-B466-DAE8C249CAF3}" destId="{F54415F3-4FAE-4B96-961C-1D46C2215469}" srcOrd="0" destOrd="0" presId="urn:microsoft.com/office/officeart/2005/8/layout/vList2"/>
    <dgm:cxn modelId="{7D53B9B8-FC13-4C95-B40C-4AB8765024CB}" srcId="{2426F988-DC78-4040-A556-E45BDA865825}" destId="{6E18439D-A774-440E-BB2A-5B8E7AA64C37}" srcOrd="2" destOrd="0" parTransId="{43281125-A6C7-4795-8349-AB33CA473B98}" sibTransId="{2BDDBBC0-80C3-4C99-B3E0-78B6129ACE07}"/>
    <dgm:cxn modelId="{FA08F1B8-31DE-4D6D-B11B-40B88CCBA2AF}" srcId="{2426F988-DC78-4040-A556-E45BDA865825}" destId="{5D66B42F-556F-450D-B466-DAE8C249CAF3}" srcOrd="6" destOrd="0" parTransId="{68D01EA1-6553-49A6-8777-A749963777CB}" sibTransId="{D7E97B75-6B6D-4081-A94B-30717A032E06}"/>
    <dgm:cxn modelId="{F3D17CED-6714-4234-ABF3-326A112E67D2}" srcId="{2426F988-DC78-4040-A556-E45BDA865825}" destId="{A3DD326C-A000-4D35-BED8-2D390E17264E}" srcOrd="0" destOrd="0" parTransId="{4EA470C9-9087-478B-97C6-1BA009D56B42}" sibTransId="{31B47D94-9B34-4B0F-9060-71E8F2A0BB14}"/>
    <dgm:cxn modelId="{4BD44AEF-4018-40C0-93DD-8E378B29C054}" srcId="{2426F988-DC78-4040-A556-E45BDA865825}" destId="{6F7F577A-70D8-4807-8DFC-8186EF934811}" srcOrd="7" destOrd="0" parTransId="{EB418AC7-12CE-4F9F-8BFC-80D1A69F54FC}" sibTransId="{B3D05F43-5693-4AC9-B094-A98ABD94E95C}"/>
    <dgm:cxn modelId="{0C5556F0-D062-4883-A8DA-2B964CB09696}" type="presOf" srcId="{351CD662-D018-42DC-AF9E-418F7C7C0169}" destId="{E4088A6D-1CED-46EB-92E2-BBBE9E824ED7}" srcOrd="0" destOrd="0" presId="urn:microsoft.com/office/officeart/2005/8/layout/vList2"/>
    <dgm:cxn modelId="{F77AFA87-ED44-4D6C-98BA-520895BFF40B}" type="presParOf" srcId="{1FA6B058-4F99-4C75-BBB0-17782B93A83F}" destId="{C472D8A2-4315-4F2B-A5C7-46A88C3DF132}" srcOrd="0" destOrd="0" presId="urn:microsoft.com/office/officeart/2005/8/layout/vList2"/>
    <dgm:cxn modelId="{84F6865D-994C-48C0-B4C1-F5ED76361454}" type="presParOf" srcId="{1FA6B058-4F99-4C75-BBB0-17782B93A83F}" destId="{0AF2B368-1634-44B5-B274-4B055BCD4918}" srcOrd="1" destOrd="0" presId="urn:microsoft.com/office/officeart/2005/8/layout/vList2"/>
    <dgm:cxn modelId="{729ED7BA-3F23-40AA-9039-03FB654490B1}" type="presParOf" srcId="{1FA6B058-4F99-4C75-BBB0-17782B93A83F}" destId="{A0C55798-0BB8-484E-A0D3-1A29F4873299}" srcOrd="2" destOrd="0" presId="urn:microsoft.com/office/officeart/2005/8/layout/vList2"/>
    <dgm:cxn modelId="{1D457ACA-07A3-4395-B723-40E4A4044442}" type="presParOf" srcId="{1FA6B058-4F99-4C75-BBB0-17782B93A83F}" destId="{61455B1C-B5E3-4F45-8464-FE062D46A8CD}" srcOrd="3" destOrd="0" presId="urn:microsoft.com/office/officeart/2005/8/layout/vList2"/>
    <dgm:cxn modelId="{43D03585-4ED4-4B19-B3DE-0E9F0855EFDA}" type="presParOf" srcId="{1FA6B058-4F99-4C75-BBB0-17782B93A83F}" destId="{CC80F410-B8E8-4586-A356-B1F6DC04C022}" srcOrd="4" destOrd="0" presId="urn:microsoft.com/office/officeart/2005/8/layout/vList2"/>
    <dgm:cxn modelId="{6678AF0B-A149-43FA-9DD8-E9520E6175EC}" type="presParOf" srcId="{1FA6B058-4F99-4C75-BBB0-17782B93A83F}" destId="{7EABB40A-5770-4696-89C9-4B37787A91F4}" srcOrd="5" destOrd="0" presId="urn:microsoft.com/office/officeart/2005/8/layout/vList2"/>
    <dgm:cxn modelId="{B3A5373A-AD87-41EA-8CFE-182F5FAD2941}" type="presParOf" srcId="{1FA6B058-4F99-4C75-BBB0-17782B93A83F}" destId="{E4088A6D-1CED-46EB-92E2-BBBE9E824ED7}" srcOrd="6" destOrd="0" presId="urn:microsoft.com/office/officeart/2005/8/layout/vList2"/>
    <dgm:cxn modelId="{CE4B61F3-CC70-4F8B-A288-9053735F9C9B}" type="presParOf" srcId="{1FA6B058-4F99-4C75-BBB0-17782B93A83F}" destId="{6BF6D687-25D2-4FCF-BA04-72BE905AEBD2}" srcOrd="7" destOrd="0" presId="urn:microsoft.com/office/officeart/2005/8/layout/vList2"/>
    <dgm:cxn modelId="{F0B3DBA8-55CC-482A-8FAC-FBECF34D6BA1}" type="presParOf" srcId="{1FA6B058-4F99-4C75-BBB0-17782B93A83F}" destId="{C5E50A39-046F-4DDF-96E2-9D86878AF5D0}" srcOrd="8" destOrd="0" presId="urn:microsoft.com/office/officeart/2005/8/layout/vList2"/>
    <dgm:cxn modelId="{5F12D3A8-AAFA-46A3-9879-4C4722AD8AB3}" type="presParOf" srcId="{1FA6B058-4F99-4C75-BBB0-17782B93A83F}" destId="{5820FFCD-C633-4E31-A04A-AA631D29773F}" srcOrd="9" destOrd="0" presId="urn:microsoft.com/office/officeart/2005/8/layout/vList2"/>
    <dgm:cxn modelId="{EEEBFA2A-2D79-40EE-BDA1-32ACC73C6589}" type="presParOf" srcId="{1FA6B058-4F99-4C75-BBB0-17782B93A83F}" destId="{4A8C39EF-0FA6-4B5C-A08B-2FD58B3832F8}" srcOrd="10" destOrd="0" presId="urn:microsoft.com/office/officeart/2005/8/layout/vList2"/>
    <dgm:cxn modelId="{B1BF8E0A-0AB5-44D0-A328-5EC8F6A9B1F0}" type="presParOf" srcId="{1FA6B058-4F99-4C75-BBB0-17782B93A83F}" destId="{1DE0C63E-72B3-4E30-A55A-5938F6F8B39B}" srcOrd="11" destOrd="0" presId="urn:microsoft.com/office/officeart/2005/8/layout/vList2"/>
    <dgm:cxn modelId="{B92D46BE-1731-45C2-8F59-BADA5FD2D7A0}" type="presParOf" srcId="{1FA6B058-4F99-4C75-BBB0-17782B93A83F}" destId="{F54415F3-4FAE-4B96-961C-1D46C2215469}" srcOrd="12" destOrd="0" presId="urn:microsoft.com/office/officeart/2005/8/layout/vList2"/>
    <dgm:cxn modelId="{D4901130-894D-4103-B86D-37EC3255E2C6}" type="presParOf" srcId="{1FA6B058-4F99-4C75-BBB0-17782B93A83F}" destId="{3169A52A-FFA2-4B01-9D50-E9DC0077DA80}" srcOrd="13" destOrd="0" presId="urn:microsoft.com/office/officeart/2005/8/layout/vList2"/>
    <dgm:cxn modelId="{B6D7B809-6A65-4975-8022-50B7B93DCFCE}" type="presParOf" srcId="{1FA6B058-4F99-4C75-BBB0-17782B93A83F}" destId="{2C0FDDC2-B191-430E-B1D8-7748EF116A19}"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9C49E-0D1D-49BF-BBC7-DADE4D7B1554}">
      <dsp:nvSpPr>
        <dsp:cNvPr id="0" name=""/>
        <dsp:cNvSpPr/>
      </dsp:nvSpPr>
      <dsp:spPr>
        <a:xfrm>
          <a:off x="0" y="101567"/>
          <a:ext cx="6367912" cy="8342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Unstructured data base (Not tabulated)</a:t>
          </a:r>
          <a:endParaRPr lang="en-US" sz="2100" kern="1200"/>
        </a:p>
      </dsp:txBody>
      <dsp:txXfrm>
        <a:off x="40724" y="142291"/>
        <a:ext cx="6286464" cy="752780"/>
      </dsp:txXfrm>
    </dsp:sp>
    <dsp:sp modelId="{236FE332-2724-44CA-AFED-C3CD4B032EEC}">
      <dsp:nvSpPr>
        <dsp:cNvPr id="0" name=""/>
        <dsp:cNvSpPr/>
      </dsp:nvSpPr>
      <dsp:spPr>
        <a:xfrm>
          <a:off x="0" y="996275"/>
          <a:ext cx="6367912" cy="834228"/>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Very Flexible/relaxed schema (Can add information as required)</a:t>
          </a:r>
          <a:endParaRPr lang="en-US" sz="2100" kern="1200"/>
        </a:p>
      </dsp:txBody>
      <dsp:txXfrm>
        <a:off x="40724" y="1036999"/>
        <a:ext cx="6286464" cy="752780"/>
      </dsp:txXfrm>
    </dsp:sp>
    <dsp:sp modelId="{ECAFC1D4-CE51-499C-A798-0E6975BA6B09}">
      <dsp:nvSpPr>
        <dsp:cNvPr id="0" name=""/>
        <dsp:cNvSpPr/>
      </dsp:nvSpPr>
      <dsp:spPr>
        <a:xfrm>
          <a:off x="0" y="1890984"/>
          <a:ext cx="6367912" cy="83422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Relations between tables are handles differently(High level for EXAM)</a:t>
          </a:r>
          <a:endParaRPr lang="en-US" sz="2100" kern="1200"/>
        </a:p>
      </dsp:txBody>
      <dsp:txXfrm>
        <a:off x="40724" y="1931708"/>
        <a:ext cx="6286464" cy="752780"/>
      </dsp:txXfrm>
    </dsp:sp>
    <dsp:sp modelId="{29C4293A-C632-4C96-8059-937BAF46D948}">
      <dsp:nvSpPr>
        <dsp:cNvPr id="0" name=""/>
        <dsp:cNvSpPr/>
      </dsp:nvSpPr>
      <dsp:spPr>
        <a:xfrm>
          <a:off x="0" y="2785692"/>
          <a:ext cx="6367912" cy="83422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Scalable</a:t>
          </a:r>
          <a:endParaRPr lang="en-US" sz="2100" kern="1200"/>
        </a:p>
      </dsp:txBody>
      <dsp:txXfrm>
        <a:off x="40724" y="2826416"/>
        <a:ext cx="6286464" cy="752780"/>
      </dsp:txXfrm>
    </dsp:sp>
    <dsp:sp modelId="{EC6F8E82-7E78-4BC8-BB17-016BC29E440A}">
      <dsp:nvSpPr>
        <dsp:cNvPr id="0" name=""/>
        <dsp:cNvSpPr/>
      </dsp:nvSpPr>
      <dsp:spPr>
        <a:xfrm>
          <a:off x="0" y="3680400"/>
          <a:ext cx="6367912" cy="83422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Really fast</a:t>
          </a:r>
          <a:endParaRPr lang="en-US" sz="2100" kern="1200"/>
        </a:p>
      </dsp:txBody>
      <dsp:txXfrm>
        <a:off x="40724" y="3721124"/>
        <a:ext cx="6286464" cy="752780"/>
      </dsp:txXfrm>
    </dsp:sp>
    <dsp:sp modelId="{E20305B8-3F7F-44DB-BF9C-AD79F69038BD}">
      <dsp:nvSpPr>
        <dsp:cNvPr id="0" name=""/>
        <dsp:cNvSpPr/>
      </dsp:nvSpPr>
      <dsp:spPr>
        <a:xfrm>
          <a:off x="0" y="4575108"/>
          <a:ext cx="6367912" cy="834228"/>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Only the Key matters, you write and read values from keys</a:t>
          </a:r>
          <a:endParaRPr lang="en-US" sz="2100" kern="1200"/>
        </a:p>
      </dsp:txBody>
      <dsp:txXfrm>
        <a:off x="40724" y="4615832"/>
        <a:ext cx="6286464" cy="752780"/>
      </dsp:txXfrm>
    </dsp:sp>
    <dsp:sp modelId="{67F43531-4D9B-4F2A-9377-E19714FCD881}">
      <dsp:nvSpPr>
        <dsp:cNvPr id="0" name=""/>
        <dsp:cNvSpPr/>
      </dsp:nvSpPr>
      <dsp:spPr>
        <a:xfrm>
          <a:off x="0" y="5469817"/>
          <a:ext cx="6367912" cy="8342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Key Value stores are used In Memory Caching</a:t>
          </a:r>
          <a:endParaRPr lang="en-US" sz="2100" kern="1200"/>
        </a:p>
      </dsp:txBody>
      <dsp:txXfrm>
        <a:off x="40724" y="5510541"/>
        <a:ext cx="6286464" cy="7527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A57BF-B67C-4071-AEE9-12B64AB4807A}">
      <dsp:nvSpPr>
        <dsp:cNvPr id="0" name=""/>
        <dsp:cNvSpPr/>
      </dsp:nvSpPr>
      <dsp:spPr>
        <a:xfrm>
          <a:off x="0" y="462"/>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6D878E-EFA9-43F2-9B8B-AE510CF130C0}">
      <dsp:nvSpPr>
        <dsp:cNvPr id="0" name=""/>
        <dsp:cNvSpPr/>
      </dsp:nvSpPr>
      <dsp:spPr>
        <a:xfrm>
          <a:off x="0" y="462"/>
          <a:ext cx="6586489" cy="75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Allow you to create global level replication using Aurora from a master region </a:t>
          </a:r>
        </a:p>
      </dsp:txBody>
      <dsp:txXfrm>
        <a:off x="0" y="462"/>
        <a:ext cx="6586489" cy="756898"/>
      </dsp:txXfrm>
    </dsp:sp>
    <dsp:sp modelId="{1B76D570-766A-4176-B407-F3D466F606A9}">
      <dsp:nvSpPr>
        <dsp:cNvPr id="0" name=""/>
        <dsp:cNvSpPr/>
      </dsp:nvSpPr>
      <dsp:spPr>
        <a:xfrm>
          <a:off x="0" y="757361"/>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1C594-7FF8-4D38-9DBE-BC019D5DE9A6}">
      <dsp:nvSpPr>
        <dsp:cNvPr id="0" name=""/>
        <dsp:cNvSpPr/>
      </dsp:nvSpPr>
      <dsp:spPr>
        <a:xfrm>
          <a:off x="0" y="757361"/>
          <a:ext cx="6586489" cy="75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Upto  5 Azs as secondary regions max</a:t>
          </a:r>
        </a:p>
      </dsp:txBody>
      <dsp:txXfrm>
        <a:off x="0" y="757361"/>
        <a:ext cx="6586489" cy="756898"/>
      </dsp:txXfrm>
    </dsp:sp>
    <dsp:sp modelId="{6CEF5946-5E34-43AF-97BA-3C973F1AC43F}">
      <dsp:nvSpPr>
        <dsp:cNvPr id="0" name=""/>
        <dsp:cNvSpPr/>
      </dsp:nvSpPr>
      <dsp:spPr>
        <a:xfrm>
          <a:off x="0" y="1514260"/>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A10A6-61E3-44BC-8FCE-10F4897D6695}">
      <dsp:nvSpPr>
        <dsp:cNvPr id="0" name=""/>
        <dsp:cNvSpPr/>
      </dsp:nvSpPr>
      <dsp:spPr>
        <a:xfrm>
          <a:off x="0" y="1514260"/>
          <a:ext cx="6586489" cy="75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Secondary regions could have upto 16 replicas</a:t>
          </a:r>
        </a:p>
      </dsp:txBody>
      <dsp:txXfrm>
        <a:off x="0" y="1514260"/>
        <a:ext cx="6586489" cy="756898"/>
      </dsp:txXfrm>
    </dsp:sp>
    <dsp:sp modelId="{E7ABAD8A-5EF1-4A6C-B1B6-86A9FE2EFE79}">
      <dsp:nvSpPr>
        <dsp:cNvPr id="0" name=""/>
        <dsp:cNvSpPr/>
      </dsp:nvSpPr>
      <dsp:spPr>
        <a:xfrm>
          <a:off x="0" y="2271158"/>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16CCB-1CFA-4918-A5EF-573CDE7095E5}">
      <dsp:nvSpPr>
        <dsp:cNvPr id="0" name=""/>
        <dsp:cNvSpPr/>
      </dsp:nvSpPr>
      <dsp:spPr>
        <a:xfrm>
          <a:off x="0" y="2271158"/>
          <a:ext cx="6586489" cy="75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Can be promoted to Reas and Write</a:t>
          </a:r>
        </a:p>
      </dsp:txBody>
      <dsp:txXfrm>
        <a:off x="0" y="2271158"/>
        <a:ext cx="6586489" cy="756898"/>
      </dsp:txXfrm>
    </dsp:sp>
    <dsp:sp modelId="{650FFF7D-AD20-4E8F-AD8C-CD14C3A2857E}">
      <dsp:nvSpPr>
        <dsp:cNvPr id="0" name=""/>
        <dsp:cNvSpPr/>
      </dsp:nvSpPr>
      <dsp:spPr>
        <a:xfrm>
          <a:off x="0" y="3028057"/>
          <a:ext cx="65864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0D152-65D0-4913-8F6C-B4876238079F}">
      <dsp:nvSpPr>
        <dsp:cNvPr id="0" name=""/>
        <dsp:cNvSpPr/>
      </dsp:nvSpPr>
      <dsp:spPr>
        <a:xfrm>
          <a:off x="0" y="3028057"/>
          <a:ext cx="6586489" cy="75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Great for Cross –region Disaster Recovery and Business Continuity</a:t>
          </a:r>
        </a:p>
      </dsp:txBody>
      <dsp:txXfrm>
        <a:off x="0" y="3028057"/>
        <a:ext cx="6586489" cy="7568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5C27A-4E43-4B49-8D95-8B7DA1C54640}">
      <dsp:nvSpPr>
        <dsp:cNvPr id="0" name=""/>
        <dsp:cNvSpPr/>
      </dsp:nvSpPr>
      <dsp:spPr>
        <a:xfrm>
          <a:off x="0" y="4353"/>
          <a:ext cx="6269038" cy="9272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2E3F0-032F-40CE-A722-75EFF9458562}">
      <dsp:nvSpPr>
        <dsp:cNvPr id="0" name=""/>
        <dsp:cNvSpPr/>
      </dsp:nvSpPr>
      <dsp:spPr>
        <a:xfrm>
          <a:off x="280489" y="212981"/>
          <a:ext cx="509980" cy="509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7BFD2-60BF-4AD6-93D8-E2B7BC180E0C}">
      <dsp:nvSpPr>
        <dsp:cNvPr id="0" name=""/>
        <dsp:cNvSpPr/>
      </dsp:nvSpPr>
      <dsp:spPr>
        <a:xfrm>
          <a:off x="1070958" y="4353"/>
          <a:ext cx="5198079" cy="92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33" tIns="98133" rIns="98133" bIns="98133" numCol="1" spcCol="1270" anchor="ctr" anchorCtr="0">
          <a:noAutofit/>
        </a:bodyPr>
        <a:lstStyle/>
        <a:p>
          <a:pPr marL="0" lvl="0" indent="0" algn="l" defTabSz="844550">
            <a:lnSpc>
              <a:spcPct val="90000"/>
            </a:lnSpc>
            <a:spcBef>
              <a:spcPct val="0"/>
            </a:spcBef>
            <a:spcAft>
              <a:spcPct val="35000"/>
            </a:spcAft>
            <a:buNone/>
          </a:pPr>
          <a:r>
            <a:rPr lang="en-US" sz="1900" kern="1200"/>
            <a:t>Multiple instances performing reads and writes unlike RDS</a:t>
          </a:r>
        </a:p>
      </dsp:txBody>
      <dsp:txXfrm>
        <a:off x="1070958" y="4353"/>
        <a:ext cx="5198079" cy="927236"/>
      </dsp:txXfrm>
    </dsp:sp>
    <dsp:sp modelId="{78E225AA-F3DB-4779-BF77-E11528EE5F97}">
      <dsp:nvSpPr>
        <dsp:cNvPr id="0" name=""/>
        <dsp:cNvSpPr/>
      </dsp:nvSpPr>
      <dsp:spPr>
        <a:xfrm>
          <a:off x="0" y="1163398"/>
          <a:ext cx="6269038" cy="9272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DA840-AA36-4495-A1C9-CCCEBA9F4507}">
      <dsp:nvSpPr>
        <dsp:cNvPr id="0" name=""/>
        <dsp:cNvSpPr/>
      </dsp:nvSpPr>
      <dsp:spPr>
        <a:xfrm>
          <a:off x="280489" y="1372026"/>
          <a:ext cx="509980" cy="509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D4861D-BA50-4DDC-B11C-2382A53E7BDF}">
      <dsp:nvSpPr>
        <dsp:cNvPr id="0" name=""/>
        <dsp:cNvSpPr/>
      </dsp:nvSpPr>
      <dsp:spPr>
        <a:xfrm>
          <a:off x="1070958" y="1163398"/>
          <a:ext cx="5198079" cy="92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33" tIns="98133" rIns="98133" bIns="98133" numCol="1" spcCol="1270" anchor="ctr" anchorCtr="0">
          <a:noAutofit/>
        </a:bodyPr>
        <a:lstStyle/>
        <a:p>
          <a:pPr marL="0" lvl="0" indent="0" algn="l" defTabSz="844550">
            <a:lnSpc>
              <a:spcPct val="90000"/>
            </a:lnSpc>
            <a:spcBef>
              <a:spcPct val="0"/>
            </a:spcBef>
            <a:spcAft>
              <a:spcPct val="35000"/>
            </a:spcAft>
            <a:buNone/>
          </a:pPr>
          <a:r>
            <a:rPr lang="en-US" sz="1900" kern="1200"/>
            <a:t>Equates to one read/write cluster and 0+ read Only replicas</a:t>
          </a:r>
        </a:p>
      </dsp:txBody>
      <dsp:txXfrm>
        <a:off x="1070958" y="1163398"/>
        <a:ext cx="5198079" cy="927236"/>
      </dsp:txXfrm>
    </dsp:sp>
    <dsp:sp modelId="{33A5BDBC-AC79-46C7-8CEA-5B36A16DB398}">
      <dsp:nvSpPr>
        <dsp:cNvPr id="0" name=""/>
        <dsp:cNvSpPr/>
      </dsp:nvSpPr>
      <dsp:spPr>
        <a:xfrm>
          <a:off x="0" y="2322444"/>
          <a:ext cx="6269038" cy="9272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0AFC6D-207B-4A12-B317-9BBFA537F643}">
      <dsp:nvSpPr>
        <dsp:cNvPr id="0" name=""/>
        <dsp:cNvSpPr/>
      </dsp:nvSpPr>
      <dsp:spPr>
        <a:xfrm>
          <a:off x="280489" y="2531072"/>
          <a:ext cx="509980" cy="509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33FEE9-49C3-4FEC-9442-45DBB3F9CB12}">
      <dsp:nvSpPr>
        <dsp:cNvPr id="0" name=""/>
        <dsp:cNvSpPr/>
      </dsp:nvSpPr>
      <dsp:spPr>
        <a:xfrm>
          <a:off x="1070958" y="2322444"/>
          <a:ext cx="5198079" cy="92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33" tIns="98133" rIns="98133" bIns="98133" numCol="1" spcCol="1270" anchor="ctr" anchorCtr="0">
          <a:noAutofit/>
        </a:bodyPr>
        <a:lstStyle/>
        <a:p>
          <a:pPr marL="0" lvl="0" indent="0" algn="l" defTabSz="844550">
            <a:lnSpc>
              <a:spcPct val="90000"/>
            </a:lnSpc>
            <a:spcBef>
              <a:spcPct val="0"/>
            </a:spcBef>
            <a:spcAft>
              <a:spcPct val="35000"/>
            </a:spcAft>
            <a:buNone/>
          </a:pPr>
          <a:r>
            <a:rPr lang="en-US" sz="1900" kern="1200"/>
            <a:t>Cluster endpoint used to write, read endpoint is used for load balancing reads</a:t>
          </a:r>
        </a:p>
      </dsp:txBody>
      <dsp:txXfrm>
        <a:off x="1070958" y="2322444"/>
        <a:ext cx="5198079" cy="927236"/>
      </dsp:txXfrm>
    </dsp:sp>
    <dsp:sp modelId="{72232334-597F-4143-B4A7-40D4ACA28A78}">
      <dsp:nvSpPr>
        <dsp:cNvPr id="0" name=""/>
        <dsp:cNvSpPr/>
      </dsp:nvSpPr>
      <dsp:spPr>
        <a:xfrm>
          <a:off x="0" y="3481489"/>
          <a:ext cx="6269038" cy="9272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575AD-CC2E-4C60-A192-C76D1C599085}">
      <dsp:nvSpPr>
        <dsp:cNvPr id="0" name=""/>
        <dsp:cNvSpPr/>
      </dsp:nvSpPr>
      <dsp:spPr>
        <a:xfrm>
          <a:off x="280489" y="3690118"/>
          <a:ext cx="509980" cy="5099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07F6F2-F8AB-4B66-A236-E53BD7CCD49A}">
      <dsp:nvSpPr>
        <dsp:cNvPr id="0" name=""/>
        <dsp:cNvSpPr/>
      </dsp:nvSpPr>
      <dsp:spPr>
        <a:xfrm>
          <a:off x="1070958" y="3481489"/>
          <a:ext cx="5198079" cy="92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33" tIns="98133" rIns="98133" bIns="98133" numCol="1" spcCol="1270" anchor="ctr" anchorCtr="0">
          <a:noAutofit/>
        </a:bodyPr>
        <a:lstStyle/>
        <a:p>
          <a:pPr marL="0" lvl="0" indent="0" algn="l" defTabSz="844550">
            <a:lnSpc>
              <a:spcPct val="90000"/>
            </a:lnSpc>
            <a:spcBef>
              <a:spcPct val="0"/>
            </a:spcBef>
            <a:spcAft>
              <a:spcPct val="35000"/>
            </a:spcAft>
            <a:buNone/>
          </a:pPr>
          <a:r>
            <a:rPr lang="en-US" sz="1900" kern="1200"/>
            <a:t>Fail over takes time- to happen, replica promoted to R/W mode</a:t>
          </a:r>
        </a:p>
      </dsp:txBody>
      <dsp:txXfrm>
        <a:off x="1070958" y="3481489"/>
        <a:ext cx="5198079" cy="927236"/>
      </dsp:txXfrm>
    </dsp:sp>
    <dsp:sp modelId="{C846F203-2D59-4F53-A329-7E71D73E87A2}">
      <dsp:nvSpPr>
        <dsp:cNvPr id="0" name=""/>
        <dsp:cNvSpPr/>
      </dsp:nvSpPr>
      <dsp:spPr>
        <a:xfrm>
          <a:off x="0" y="4640535"/>
          <a:ext cx="6269038" cy="9272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0C3F3-7E9A-4088-9C18-CC66E7EB5D95}">
      <dsp:nvSpPr>
        <dsp:cNvPr id="0" name=""/>
        <dsp:cNvSpPr/>
      </dsp:nvSpPr>
      <dsp:spPr>
        <a:xfrm>
          <a:off x="280489" y="4849163"/>
          <a:ext cx="509980" cy="5099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67B89-D25F-4A7E-BD77-BE2F29C5FFDE}">
      <dsp:nvSpPr>
        <dsp:cNvPr id="0" name=""/>
        <dsp:cNvSpPr/>
      </dsp:nvSpPr>
      <dsp:spPr>
        <a:xfrm>
          <a:off x="1070958" y="4640535"/>
          <a:ext cx="5198079" cy="92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33" tIns="98133" rIns="98133" bIns="98133" numCol="1" spcCol="1270" anchor="ctr" anchorCtr="0">
          <a:noAutofit/>
        </a:bodyPr>
        <a:lstStyle/>
        <a:p>
          <a:pPr marL="0" lvl="0" indent="0" algn="l" defTabSz="844550">
            <a:lnSpc>
              <a:spcPct val="90000"/>
            </a:lnSpc>
            <a:spcBef>
              <a:spcPct val="0"/>
            </a:spcBef>
            <a:spcAft>
              <a:spcPct val="35000"/>
            </a:spcAft>
            <a:buNone/>
          </a:pPr>
          <a:r>
            <a:rPr lang="en-US" sz="1900" kern="1200"/>
            <a:t>In Multi master mode, all instances are R/W</a:t>
          </a:r>
        </a:p>
      </dsp:txBody>
      <dsp:txXfrm>
        <a:off x="1070958" y="4640535"/>
        <a:ext cx="5198079" cy="927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843DA-147D-4464-A824-B9C5797F4F20}">
      <dsp:nvSpPr>
        <dsp:cNvPr id="0" name=""/>
        <dsp:cNvSpPr/>
      </dsp:nvSpPr>
      <dsp:spPr>
        <a:xfrm>
          <a:off x="0" y="205338"/>
          <a:ext cx="6620505" cy="63560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Transaction models - ACID</a:t>
          </a:r>
        </a:p>
      </dsp:txBody>
      <dsp:txXfrm>
        <a:off x="31028" y="236366"/>
        <a:ext cx="6558449" cy="573546"/>
      </dsp:txXfrm>
    </dsp:sp>
    <dsp:sp modelId="{898764D6-2AEB-4969-A562-F40019B9BD1B}">
      <dsp:nvSpPr>
        <dsp:cNvPr id="0" name=""/>
        <dsp:cNvSpPr/>
      </dsp:nvSpPr>
      <dsp:spPr>
        <a:xfrm>
          <a:off x="0" y="887021"/>
          <a:ext cx="6620505" cy="635602"/>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CAP Theorem- Consistency, Availability and Partition Tolerant(resilience) – “Any DB problem is only capable of delivering a max of 2 of these factors”.</a:t>
          </a:r>
        </a:p>
      </dsp:txBody>
      <dsp:txXfrm>
        <a:off x="31028" y="918049"/>
        <a:ext cx="6558449" cy="573546"/>
      </dsp:txXfrm>
    </dsp:sp>
    <dsp:sp modelId="{BFA270A2-8F19-4CA5-A743-DC5426244D0F}">
      <dsp:nvSpPr>
        <dsp:cNvPr id="0" name=""/>
        <dsp:cNvSpPr/>
      </dsp:nvSpPr>
      <dsp:spPr>
        <a:xfrm>
          <a:off x="0" y="1568703"/>
          <a:ext cx="6620505" cy="63560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Consistency(ACID)- every read to a DB will receive the most recent write or an error.</a:t>
          </a:r>
        </a:p>
      </dsp:txBody>
      <dsp:txXfrm>
        <a:off x="31028" y="1599731"/>
        <a:ext cx="6558449" cy="573546"/>
      </dsp:txXfrm>
    </dsp:sp>
    <dsp:sp modelId="{D6F3A430-2DCB-4DA1-8874-439A75C24826}">
      <dsp:nvSpPr>
        <dsp:cNvPr id="0" name=""/>
        <dsp:cNvSpPr/>
      </dsp:nvSpPr>
      <dsp:spPr>
        <a:xfrm>
          <a:off x="0" y="2250386"/>
          <a:ext cx="6620505" cy="635602"/>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Availability(BASE) – Every request will receive a non error response but without the guarantee that it will receive the most recent write</a:t>
          </a:r>
        </a:p>
      </dsp:txBody>
      <dsp:txXfrm>
        <a:off x="31028" y="2281414"/>
        <a:ext cx="6558449" cy="573546"/>
      </dsp:txXfrm>
    </dsp:sp>
    <dsp:sp modelId="{39F2BE31-70D5-4534-A956-BB4CAFDA6A03}">
      <dsp:nvSpPr>
        <dsp:cNvPr id="0" name=""/>
        <dsp:cNvSpPr/>
      </dsp:nvSpPr>
      <dsp:spPr>
        <a:xfrm>
          <a:off x="0" y="2932068"/>
          <a:ext cx="6620505" cy="63560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Partition tolerance- the system is made of multiple network partitions and continues to operate despite the number of dropped messages or errors</a:t>
          </a:r>
        </a:p>
      </dsp:txBody>
      <dsp:txXfrm>
        <a:off x="31028" y="2963096"/>
        <a:ext cx="6558449" cy="573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C2070-9165-4B89-83CB-16518681BC47}">
      <dsp:nvSpPr>
        <dsp:cNvPr id="0" name=""/>
        <dsp:cNvSpPr/>
      </dsp:nvSpPr>
      <dsp:spPr>
        <a:xfrm>
          <a:off x="0" y="12472"/>
          <a:ext cx="6620505" cy="11917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Base Management – NOSQL</a:t>
          </a:r>
        </a:p>
      </dsp:txBody>
      <dsp:txXfrm>
        <a:off x="58177" y="70649"/>
        <a:ext cx="6504151" cy="1075400"/>
      </dsp:txXfrm>
    </dsp:sp>
    <dsp:sp modelId="{E7DAC5D4-153A-4D01-9A65-AFA619BC5725}">
      <dsp:nvSpPr>
        <dsp:cNvPr id="0" name=""/>
        <dsp:cNvSpPr/>
      </dsp:nvSpPr>
      <dsp:spPr>
        <a:xfrm>
          <a:off x="0" y="1290627"/>
          <a:ext cx="6620505" cy="119175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ACID – RDS DB</a:t>
          </a:r>
        </a:p>
      </dsp:txBody>
      <dsp:txXfrm>
        <a:off x="58177" y="1348804"/>
        <a:ext cx="6504151" cy="1075400"/>
      </dsp:txXfrm>
    </dsp:sp>
    <dsp:sp modelId="{1E29D78C-2C04-4CD2-9676-3009EF391519}">
      <dsp:nvSpPr>
        <dsp:cNvPr id="0" name=""/>
        <dsp:cNvSpPr/>
      </dsp:nvSpPr>
      <dsp:spPr>
        <a:xfrm>
          <a:off x="0" y="2568782"/>
          <a:ext cx="6620505" cy="119175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ACID + DynamoDB=DynamoDB transactions</a:t>
          </a:r>
        </a:p>
      </dsp:txBody>
      <dsp:txXfrm>
        <a:off x="58177" y="2626959"/>
        <a:ext cx="6504151" cy="1075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9B506-3EAB-43DF-9E59-66A9256E0555}">
      <dsp:nvSpPr>
        <dsp:cNvPr id="0" name=""/>
        <dsp:cNvSpPr/>
      </dsp:nvSpPr>
      <dsp:spPr>
        <a:xfrm>
          <a:off x="294819" y="1859"/>
          <a:ext cx="1884645" cy="11307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Admin overhead – managing EC2 and DBhost</a:t>
          </a:r>
        </a:p>
      </dsp:txBody>
      <dsp:txXfrm>
        <a:off x="294819" y="1859"/>
        <a:ext cx="1884645" cy="1130787"/>
      </dsp:txXfrm>
    </dsp:sp>
    <dsp:sp modelId="{47DEA4D9-D874-4EE3-A00A-2A1D202D5C68}">
      <dsp:nvSpPr>
        <dsp:cNvPr id="0" name=""/>
        <dsp:cNvSpPr/>
      </dsp:nvSpPr>
      <dsp:spPr>
        <a:xfrm>
          <a:off x="2367929" y="1859"/>
          <a:ext cx="1884645" cy="1130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Backup / DR recovery management</a:t>
          </a:r>
        </a:p>
      </dsp:txBody>
      <dsp:txXfrm>
        <a:off x="2367929" y="1859"/>
        <a:ext cx="1884645" cy="1130787"/>
      </dsp:txXfrm>
    </dsp:sp>
    <dsp:sp modelId="{1EF98985-14AF-4915-A3C3-EF75A49C1BCC}">
      <dsp:nvSpPr>
        <dsp:cNvPr id="0" name=""/>
        <dsp:cNvSpPr/>
      </dsp:nvSpPr>
      <dsp:spPr>
        <a:xfrm>
          <a:off x="4441039" y="1859"/>
          <a:ext cx="1884645" cy="113078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EC2 runs on a single AZ(EBS volume, you manage EBS snapshots etc)</a:t>
          </a:r>
        </a:p>
      </dsp:txBody>
      <dsp:txXfrm>
        <a:off x="4441039" y="1859"/>
        <a:ext cx="1884645" cy="1130787"/>
      </dsp:txXfrm>
    </dsp:sp>
    <dsp:sp modelId="{EE40F8A9-BC03-4756-8003-F1088E6FCF45}">
      <dsp:nvSpPr>
        <dsp:cNvPr id="0" name=""/>
        <dsp:cNvSpPr/>
      </dsp:nvSpPr>
      <dsp:spPr>
        <a:xfrm>
          <a:off x="294819" y="1321111"/>
          <a:ext cx="1884645" cy="113078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Features – some of AWS DB products are customized to suit needs</a:t>
          </a:r>
        </a:p>
      </dsp:txBody>
      <dsp:txXfrm>
        <a:off x="294819" y="1321111"/>
        <a:ext cx="1884645" cy="1130787"/>
      </dsp:txXfrm>
    </dsp:sp>
    <dsp:sp modelId="{E0CFA867-6FF7-4829-8702-07A0841B06B6}">
      <dsp:nvSpPr>
        <dsp:cNvPr id="0" name=""/>
        <dsp:cNvSpPr/>
      </dsp:nvSpPr>
      <dsp:spPr>
        <a:xfrm>
          <a:off x="2367929" y="1321111"/>
          <a:ext cx="1884645" cy="113078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EC2 is On or Off – no serverless, no easy scaling</a:t>
          </a:r>
        </a:p>
      </dsp:txBody>
      <dsp:txXfrm>
        <a:off x="2367929" y="1321111"/>
        <a:ext cx="1884645" cy="1130787"/>
      </dsp:txXfrm>
    </dsp:sp>
    <dsp:sp modelId="{DFA6CB62-9A32-4ACB-ABE8-5E0B1B258077}">
      <dsp:nvSpPr>
        <dsp:cNvPr id="0" name=""/>
        <dsp:cNvSpPr/>
      </dsp:nvSpPr>
      <dsp:spPr>
        <a:xfrm>
          <a:off x="4441039" y="1321111"/>
          <a:ext cx="1884645" cy="11307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Replication – skills, setup time, monitoring and effectiveness</a:t>
          </a:r>
        </a:p>
      </dsp:txBody>
      <dsp:txXfrm>
        <a:off x="4441039" y="1321111"/>
        <a:ext cx="1884645" cy="1130787"/>
      </dsp:txXfrm>
    </dsp:sp>
    <dsp:sp modelId="{D6FC4971-967D-4ACF-9C10-DA1AD9C2BCAB}">
      <dsp:nvSpPr>
        <dsp:cNvPr id="0" name=""/>
        <dsp:cNvSpPr/>
      </dsp:nvSpPr>
      <dsp:spPr>
        <a:xfrm>
          <a:off x="2367929" y="2640363"/>
          <a:ext cx="1884645" cy="1130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a:t>Performance – Aws invests time into optimization and features</a:t>
          </a:r>
        </a:p>
      </dsp:txBody>
      <dsp:txXfrm>
        <a:off x="2367929" y="2640363"/>
        <a:ext cx="1884645" cy="1130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2B37E-C27B-4FC1-902E-064B9639DAC5}">
      <dsp:nvSpPr>
        <dsp:cNvPr id="0" name=""/>
        <dsp:cNvSpPr/>
      </dsp:nvSpPr>
      <dsp:spPr>
        <a:xfrm>
          <a:off x="0" y="97935"/>
          <a:ext cx="6620505" cy="6762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Multi AZ is not available for free tier, cost 2x the price- extra cost for standby replica</a:t>
          </a:r>
        </a:p>
      </dsp:txBody>
      <dsp:txXfrm>
        <a:off x="33012" y="130947"/>
        <a:ext cx="6554481" cy="610236"/>
      </dsp:txXfrm>
    </dsp:sp>
    <dsp:sp modelId="{9A7F2F94-9DF9-47F0-9B1D-404FDCB3609A}">
      <dsp:nvSpPr>
        <dsp:cNvPr id="0" name=""/>
        <dsp:cNvSpPr/>
      </dsp:nvSpPr>
      <dsp:spPr>
        <a:xfrm>
          <a:off x="0" y="823155"/>
          <a:ext cx="6620505" cy="67626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Standby replica cannot be accessed directly, all access is via a single DB CNAME. </a:t>
          </a:r>
        </a:p>
      </dsp:txBody>
      <dsp:txXfrm>
        <a:off x="33012" y="856167"/>
        <a:ext cx="6554481" cy="610236"/>
      </dsp:txXfrm>
    </dsp:sp>
    <dsp:sp modelId="{FD29477C-E27E-4A32-B3B7-763468DE4E5A}">
      <dsp:nvSpPr>
        <dsp:cNvPr id="0" name=""/>
        <dsp:cNvSpPr/>
      </dsp:nvSpPr>
      <dsp:spPr>
        <a:xfrm>
          <a:off x="0" y="1548375"/>
          <a:ext cx="6620505" cy="6762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Standby can only be accessed during a failover, has no performance benefits </a:t>
          </a:r>
        </a:p>
      </dsp:txBody>
      <dsp:txXfrm>
        <a:off x="33012" y="1581387"/>
        <a:ext cx="6554481" cy="610236"/>
      </dsp:txXfrm>
    </dsp:sp>
    <dsp:sp modelId="{5D217F52-7FD1-41C1-A4A4-6770BFEFF534}">
      <dsp:nvSpPr>
        <dsp:cNvPr id="0" name=""/>
        <dsp:cNvSpPr/>
      </dsp:nvSpPr>
      <dsp:spPr>
        <a:xfrm>
          <a:off x="0" y="2273595"/>
          <a:ext cx="6620505" cy="67626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Its an availability improvement not a performance one.</a:t>
          </a:r>
        </a:p>
      </dsp:txBody>
      <dsp:txXfrm>
        <a:off x="33012" y="2306607"/>
        <a:ext cx="6554481" cy="610236"/>
      </dsp:txXfrm>
    </dsp:sp>
    <dsp:sp modelId="{3973648F-F2FD-411E-8DBE-5178214408E3}">
      <dsp:nvSpPr>
        <dsp:cNvPr id="0" name=""/>
        <dsp:cNvSpPr/>
      </dsp:nvSpPr>
      <dsp:spPr>
        <a:xfrm>
          <a:off x="0" y="2998815"/>
          <a:ext cx="6620505" cy="6762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Multi AZ is in the same region only(other AZs in the VPC)</a:t>
          </a:r>
        </a:p>
      </dsp:txBody>
      <dsp:txXfrm>
        <a:off x="33012" y="3031827"/>
        <a:ext cx="6554481" cy="610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8BD8-F2AA-4AE9-AD23-4039464A2B63}">
      <dsp:nvSpPr>
        <dsp:cNvPr id="0" name=""/>
        <dsp:cNvSpPr/>
      </dsp:nvSpPr>
      <dsp:spPr>
        <a:xfrm>
          <a:off x="0" y="1829"/>
          <a:ext cx="6248400" cy="77966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7CD2BD-64D1-4D1A-ABFE-66943143E6A7}">
      <dsp:nvSpPr>
        <dsp:cNvPr id="0" name=""/>
        <dsp:cNvSpPr/>
      </dsp:nvSpPr>
      <dsp:spPr>
        <a:xfrm>
          <a:off x="235850" y="177255"/>
          <a:ext cx="428818" cy="428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C7487-0D65-440F-9686-400CC12BE7DB}">
      <dsp:nvSpPr>
        <dsp:cNvPr id="0" name=""/>
        <dsp:cNvSpPr/>
      </dsp:nvSpPr>
      <dsp:spPr>
        <a:xfrm>
          <a:off x="900518" y="1829"/>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90000"/>
            </a:lnSpc>
            <a:spcBef>
              <a:spcPct val="0"/>
            </a:spcBef>
            <a:spcAft>
              <a:spcPct val="35000"/>
            </a:spcAft>
            <a:buNone/>
          </a:pPr>
          <a:r>
            <a:rPr lang="en-US" sz="1900" kern="1200"/>
            <a:t>Deleting an RDS instance doesn’t delete a manual snapshot, you have to delete it yourself</a:t>
          </a:r>
        </a:p>
      </dsp:txBody>
      <dsp:txXfrm>
        <a:off x="900518" y="1829"/>
        <a:ext cx="5347881" cy="779669"/>
      </dsp:txXfrm>
    </dsp:sp>
    <dsp:sp modelId="{18EFA5EF-C237-4129-95C8-60A08F10429F}">
      <dsp:nvSpPr>
        <dsp:cNvPr id="0" name=""/>
        <dsp:cNvSpPr/>
      </dsp:nvSpPr>
      <dsp:spPr>
        <a:xfrm>
          <a:off x="0" y="976416"/>
          <a:ext cx="6248400" cy="7796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4357E-BC28-4D5D-8D91-1616FCCE8C4E}">
      <dsp:nvSpPr>
        <dsp:cNvPr id="0" name=""/>
        <dsp:cNvSpPr/>
      </dsp:nvSpPr>
      <dsp:spPr>
        <a:xfrm>
          <a:off x="235850" y="1151842"/>
          <a:ext cx="428818" cy="428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90C6DD-A9AC-49CA-BAAF-914137F85CA9}">
      <dsp:nvSpPr>
        <dsp:cNvPr id="0" name=""/>
        <dsp:cNvSpPr/>
      </dsp:nvSpPr>
      <dsp:spPr>
        <a:xfrm>
          <a:off x="900518" y="976416"/>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90000"/>
            </a:lnSpc>
            <a:spcBef>
              <a:spcPct val="0"/>
            </a:spcBef>
            <a:spcAft>
              <a:spcPct val="35000"/>
            </a:spcAft>
            <a:buNone/>
          </a:pPr>
          <a:r>
            <a:rPr lang="en-US" sz="1900" kern="1200"/>
            <a:t>Snapshots are taken of the DB instance storage, thus contain all DB in the Instance</a:t>
          </a:r>
        </a:p>
      </dsp:txBody>
      <dsp:txXfrm>
        <a:off x="900518" y="976416"/>
        <a:ext cx="5347881" cy="779669"/>
      </dsp:txXfrm>
    </dsp:sp>
    <dsp:sp modelId="{7BCEFC5C-8D6B-42FA-8D12-088BC3473668}">
      <dsp:nvSpPr>
        <dsp:cNvPr id="0" name=""/>
        <dsp:cNvSpPr/>
      </dsp:nvSpPr>
      <dsp:spPr>
        <a:xfrm>
          <a:off x="0" y="1951003"/>
          <a:ext cx="6248400" cy="77966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BEDCC1-4B6F-4DE7-990B-4FA587316695}">
      <dsp:nvSpPr>
        <dsp:cNvPr id="0" name=""/>
        <dsp:cNvSpPr/>
      </dsp:nvSpPr>
      <dsp:spPr>
        <a:xfrm>
          <a:off x="235850" y="2126428"/>
          <a:ext cx="428818" cy="428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36B4B-3B64-48F3-AC3A-1BE1F7883FDD}">
      <dsp:nvSpPr>
        <dsp:cNvPr id="0" name=""/>
        <dsp:cNvSpPr/>
      </dsp:nvSpPr>
      <dsp:spPr>
        <a:xfrm>
          <a:off x="900518" y="195100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90000"/>
            </a:lnSpc>
            <a:spcBef>
              <a:spcPct val="0"/>
            </a:spcBef>
            <a:spcAft>
              <a:spcPct val="35000"/>
            </a:spcAft>
            <a:buNone/>
          </a:pPr>
          <a:r>
            <a:rPr lang="en-US" sz="1900" kern="1200"/>
            <a:t>Every restore – new RDS instance – new address(updates to use new endpoint address)</a:t>
          </a:r>
        </a:p>
      </dsp:txBody>
      <dsp:txXfrm>
        <a:off x="900518" y="1951003"/>
        <a:ext cx="5347881" cy="779669"/>
      </dsp:txXfrm>
    </dsp:sp>
    <dsp:sp modelId="{550BB492-E8EB-4D9C-AEE0-2F805DC0AD6D}">
      <dsp:nvSpPr>
        <dsp:cNvPr id="0" name=""/>
        <dsp:cNvSpPr/>
      </dsp:nvSpPr>
      <dsp:spPr>
        <a:xfrm>
          <a:off x="0" y="2925590"/>
          <a:ext cx="6248400" cy="77966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322A9-A574-44AE-A301-E71462D03E41}">
      <dsp:nvSpPr>
        <dsp:cNvPr id="0" name=""/>
        <dsp:cNvSpPr/>
      </dsp:nvSpPr>
      <dsp:spPr>
        <a:xfrm>
          <a:off x="235850" y="3101015"/>
          <a:ext cx="428818" cy="428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6E6D8-70FC-4D79-ABC5-315B0FC9BA8F}">
      <dsp:nvSpPr>
        <dsp:cNvPr id="0" name=""/>
        <dsp:cNvSpPr/>
      </dsp:nvSpPr>
      <dsp:spPr>
        <a:xfrm>
          <a:off x="900518" y="2925590"/>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90000"/>
            </a:lnSpc>
            <a:spcBef>
              <a:spcPct val="0"/>
            </a:spcBef>
            <a:spcAft>
              <a:spcPct val="35000"/>
            </a:spcAft>
            <a:buNone/>
          </a:pPr>
          <a:r>
            <a:rPr lang="en-US" sz="1900" kern="1200"/>
            <a:t>Automated = 5 mins point to restore DB</a:t>
          </a:r>
        </a:p>
      </dsp:txBody>
      <dsp:txXfrm>
        <a:off x="900518" y="2925590"/>
        <a:ext cx="5347881" cy="779669"/>
      </dsp:txXfrm>
    </dsp:sp>
    <dsp:sp modelId="{9FCB3E65-7BF7-4384-9C81-BAF3AB42EB8A}">
      <dsp:nvSpPr>
        <dsp:cNvPr id="0" name=""/>
        <dsp:cNvSpPr/>
      </dsp:nvSpPr>
      <dsp:spPr>
        <a:xfrm>
          <a:off x="0" y="3900177"/>
          <a:ext cx="6248400" cy="77966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5DE85B-8DEC-461A-BEC7-92EF7ED007E6}">
      <dsp:nvSpPr>
        <dsp:cNvPr id="0" name=""/>
        <dsp:cNvSpPr/>
      </dsp:nvSpPr>
      <dsp:spPr>
        <a:xfrm>
          <a:off x="235850" y="4075602"/>
          <a:ext cx="428818" cy="428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D8806-08C5-41F9-B0C3-FF33B20920CE}">
      <dsp:nvSpPr>
        <dsp:cNvPr id="0" name=""/>
        <dsp:cNvSpPr/>
      </dsp:nvSpPr>
      <dsp:spPr>
        <a:xfrm>
          <a:off x="900518" y="3900177"/>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90000"/>
            </a:lnSpc>
            <a:spcBef>
              <a:spcPct val="0"/>
            </a:spcBef>
            <a:spcAft>
              <a:spcPct val="35000"/>
            </a:spcAft>
            <a:buNone/>
          </a:pPr>
          <a:r>
            <a:rPr lang="en-US" sz="1900" kern="1200"/>
            <a:t>Backups are restored from the transaction logs and “replayed” to bring DB to desired point in time</a:t>
          </a:r>
        </a:p>
      </dsp:txBody>
      <dsp:txXfrm>
        <a:off x="900518" y="3900177"/>
        <a:ext cx="5347881" cy="779669"/>
      </dsp:txXfrm>
    </dsp:sp>
    <dsp:sp modelId="{0651A8AE-73D4-4D30-A0F2-48D22243BEA6}">
      <dsp:nvSpPr>
        <dsp:cNvPr id="0" name=""/>
        <dsp:cNvSpPr/>
      </dsp:nvSpPr>
      <dsp:spPr>
        <a:xfrm>
          <a:off x="0" y="4874763"/>
          <a:ext cx="6248400" cy="77966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80085-6B02-49F1-8778-518545C95E93}">
      <dsp:nvSpPr>
        <dsp:cNvPr id="0" name=""/>
        <dsp:cNvSpPr/>
      </dsp:nvSpPr>
      <dsp:spPr>
        <a:xfrm>
          <a:off x="235850" y="5050189"/>
          <a:ext cx="428818" cy="428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24EA52-E9A0-4C21-96F1-9C4975B33B54}">
      <dsp:nvSpPr>
        <dsp:cNvPr id="0" name=""/>
        <dsp:cNvSpPr/>
      </dsp:nvSpPr>
      <dsp:spPr>
        <a:xfrm>
          <a:off x="900518" y="487476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90000"/>
            </a:lnSpc>
            <a:spcBef>
              <a:spcPct val="0"/>
            </a:spcBef>
            <a:spcAft>
              <a:spcPct val="35000"/>
            </a:spcAft>
            <a:buNone/>
          </a:pPr>
          <a:r>
            <a:rPr lang="en-US" sz="1900" kern="1200"/>
            <a:t>Restores aren’t fast – think about RTO</a:t>
          </a:r>
        </a:p>
      </dsp:txBody>
      <dsp:txXfrm>
        <a:off x="900518" y="4874763"/>
        <a:ext cx="5347881" cy="7796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28750-BF02-4D94-AFB5-B7073BDE7FC8}">
      <dsp:nvSpPr>
        <dsp:cNvPr id="0" name=""/>
        <dsp:cNvSpPr/>
      </dsp:nvSpPr>
      <dsp:spPr>
        <a:xfrm>
          <a:off x="0" y="467783"/>
          <a:ext cx="7216607"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Encryption in Transit- SSL/TLS-available for RDS- can be mandatory</a:t>
          </a:r>
        </a:p>
      </dsp:txBody>
      <dsp:txXfrm>
        <a:off x="23417" y="491200"/>
        <a:ext cx="7169773" cy="432866"/>
      </dsp:txXfrm>
    </dsp:sp>
    <dsp:sp modelId="{283FFB1E-7C40-436C-9262-3F9E9802C01D}">
      <dsp:nvSpPr>
        <dsp:cNvPr id="0" name=""/>
        <dsp:cNvSpPr/>
      </dsp:nvSpPr>
      <dsp:spPr>
        <a:xfrm>
          <a:off x="0" y="1005083"/>
          <a:ext cx="7216607" cy="47970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Encrypted by Host/EBS the RDS instance is running on</a:t>
          </a:r>
        </a:p>
      </dsp:txBody>
      <dsp:txXfrm>
        <a:off x="23417" y="1028500"/>
        <a:ext cx="7169773" cy="432866"/>
      </dsp:txXfrm>
    </dsp:sp>
    <dsp:sp modelId="{8BED05C1-84B5-460B-9ED4-6C42C92CBF60}">
      <dsp:nvSpPr>
        <dsp:cNvPr id="0" name=""/>
        <dsp:cNvSpPr/>
      </dsp:nvSpPr>
      <dsp:spPr>
        <a:xfrm>
          <a:off x="0" y="1542383"/>
          <a:ext cx="7216607" cy="4797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Supports EBS volume Encryption – KMS</a:t>
          </a:r>
        </a:p>
      </dsp:txBody>
      <dsp:txXfrm>
        <a:off x="23417" y="1565800"/>
        <a:ext cx="7169773" cy="432866"/>
      </dsp:txXfrm>
    </dsp:sp>
    <dsp:sp modelId="{E93D0326-63AA-4388-9DF2-1DEEBB5A70A6}">
      <dsp:nvSpPr>
        <dsp:cNvPr id="0" name=""/>
        <dsp:cNvSpPr/>
      </dsp:nvSpPr>
      <dsp:spPr>
        <a:xfrm>
          <a:off x="0" y="2079683"/>
          <a:ext cx="7216607" cy="47970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Can use AWS or Customer managed CMK to geberate data keys</a:t>
          </a:r>
        </a:p>
      </dsp:txBody>
      <dsp:txXfrm>
        <a:off x="23417" y="2103100"/>
        <a:ext cx="7169773" cy="432866"/>
      </dsp:txXfrm>
    </dsp:sp>
    <dsp:sp modelId="{0C8628AC-7A94-4312-B0BF-58908EEC2C64}">
      <dsp:nvSpPr>
        <dsp:cNvPr id="0" name=""/>
        <dsp:cNvSpPr/>
      </dsp:nvSpPr>
      <dsp:spPr>
        <a:xfrm>
          <a:off x="0" y="2616983"/>
          <a:ext cx="7216607" cy="479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keys used for encryption operations</a:t>
          </a:r>
        </a:p>
      </dsp:txBody>
      <dsp:txXfrm>
        <a:off x="23417" y="2640400"/>
        <a:ext cx="7169773" cy="432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054AE-A536-4181-9BD9-6FD921CE5801}">
      <dsp:nvSpPr>
        <dsp:cNvPr id="0" name=""/>
        <dsp:cNvSpPr/>
      </dsp:nvSpPr>
      <dsp:spPr>
        <a:xfrm>
          <a:off x="0" y="100265"/>
          <a:ext cx="6620505" cy="6753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All SSD Based – High IOPS, Low Latency</a:t>
          </a:r>
        </a:p>
      </dsp:txBody>
      <dsp:txXfrm>
        <a:off x="32967" y="133232"/>
        <a:ext cx="6554571" cy="609393"/>
      </dsp:txXfrm>
    </dsp:sp>
    <dsp:sp modelId="{01185274-8EF3-480F-85A5-96BE52BE051B}">
      <dsp:nvSpPr>
        <dsp:cNvPr id="0" name=""/>
        <dsp:cNvSpPr/>
      </dsp:nvSpPr>
      <dsp:spPr>
        <a:xfrm>
          <a:off x="0" y="824553"/>
          <a:ext cx="6620505" cy="67532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Storage is billed based on Whats used</a:t>
          </a:r>
        </a:p>
      </dsp:txBody>
      <dsp:txXfrm>
        <a:off x="32967" y="857520"/>
        <a:ext cx="6554571" cy="609393"/>
      </dsp:txXfrm>
    </dsp:sp>
    <dsp:sp modelId="{357C5407-77B6-4511-ADFB-F1551D93E3B2}">
      <dsp:nvSpPr>
        <dsp:cNvPr id="0" name=""/>
        <dsp:cNvSpPr/>
      </dsp:nvSpPr>
      <dsp:spPr>
        <a:xfrm>
          <a:off x="0" y="1548841"/>
          <a:ext cx="6620505" cy="67532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High water marked, Billed for most used(If you use 50gb and free 10 later, you still billed for 50 GB)…will be updated by AWS</a:t>
          </a:r>
        </a:p>
      </dsp:txBody>
      <dsp:txXfrm>
        <a:off x="32967" y="1581808"/>
        <a:ext cx="6554571" cy="609393"/>
      </dsp:txXfrm>
    </dsp:sp>
    <dsp:sp modelId="{9A596071-893C-406F-91B4-615AF35FA7E6}">
      <dsp:nvSpPr>
        <dsp:cNvPr id="0" name=""/>
        <dsp:cNvSpPr/>
      </dsp:nvSpPr>
      <dsp:spPr>
        <a:xfrm>
          <a:off x="0" y="2273128"/>
          <a:ext cx="6620505" cy="67532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Storage freed up can be reused, to reduce cost, create new cluster and migrate DB, then create new cluster</a:t>
          </a:r>
        </a:p>
      </dsp:txBody>
      <dsp:txXfrm>
        <a:off x="32967" y="2306095"/>
        <a:ext cx="6554571" cy="609393"/>
      </dsp:txXfrm>
    </dsp:sp>
    <dsp:sp modelId="{CC53AF04-8B5A-4CE1-9D25-8CE2E9ADE073}">
      <dsp:nvSpPr>
        <dsp:cNvPr id="0" name=""/>
        <dsp:cNvSpPr/>
      </dsp:nvSpPr>
      <dsp:spPr>
        <a:xfrm>
          <a:off x="0" y="2997416"/>
          <a:ext cx="6620505" cy="67532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Replicas can be added and removed without requiring storage provisioning</a:t>
          </a:r>
        </a:p>
      </dsp:txBody>
      <dsp:txXfrm>
        <a:off x="32967" y="3030383"/>
        <a:ext cx="6554571" cy="6093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2D8A2-4315-4F2B-A5C7-46A88C3DF132}">
      <dsp:nvSpPr>
        <dsp:cNvPr id="0" name=""/>
        <dsp:cNvSpPr/>
      </dsp:nvSpPr>
      <dsp:spPr>
        <a:xfrm>
          <a:off x="0" y="84164"/>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 free tier for Aurora (Doesn’t support micro instances in free tier)</a:t>
          </a:r>
        </a:p>
      </dsp:txBody>
      <dsp:txXfrm>
        <a:off x="19904" y="104068"/>
        <a:ext cx="6580697" cy="367937"/>
      </dsp:txXfrm>
    </dsp:sp>
    <dsp:sp modelId="{A0C55798-0BB8-484E-A0D3-1A29F4873299}">
      <dsp:nvSpPr>
        <dsp:cNvPr id="0" name=""/>
        <dsp:cNvSpPr/>
      </dsp:nvSpPr>
      <dsp:spPr>
        <a:xfrm>
          <a:off x="0" y="540870"/>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Beyond RDS single AZ(micro), aurora offers better value</a:t>
          </a:r>
        </a:p>
      </dsp:txBody>
      <dsp:txXfrm>
        <a:off x="19904" y="560774"/>
        <a:ext cx="6580697" cy="367937"/>
      </dsp:txXfrm>
    </dsp:sp>
    <dsp:sp modelId="{CC80F410-B8E8-4586-A356-B1F6DC04C022}">
      <dsp:nvSpPr>
        <dsp:cNvPr id="0" name=""/>
        <dsp:cNvSpPr/>
      </dsp:nvSpPr>
      <dsp:spPr>
        <a:xfrm>
          <a:off x="0" y="997575"/>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Compute – Hourly charge, billed per second, 10 mins minimum</a:t>
          </a:r>
        </a:p>
      </dsp:txBody>
      <dsp:txXfrm>
        <a:off x="19904" y="1017479"/>
        <a:ext cx="6580697" cy="367937"/>
      </dsp:txXfrm>
    </dsp:sp>
    <dsp:sp modelId="{E4088A6D-1CED-46EB-92E2-BBBE9E824ED7}">
      <dsp:nvSpPr>
        <dsp:cNvPr id="0" name=""/>
        <dsp:cNvSpPr/>
      </dsp:nvSpPr>
      <dsp:spPr>
        <a:xfrm>
          <a:off x="0" y="1454280"/>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Storage- GB/month consumed, IO cost per request</a:t>
          </a:r>
        </a:p>
      </dsp:txBody>
      <dsp:txXfrm>
        <a:off x="19904" y="1474184"/>
        <a:ext cx="6580697" cy="367937"/>
      </dsp:txXfrm>
    </dsp:sp>
    <dsp:sp modelId="{C5E50A39-046F-4DDF-96E2-9D86878AF5D0}">
      <dsp:nvSpPr>
        <dsp:cNvPr id="0" name=""/>
        <dsp:cNvSpPr/>
      </dsp:nvSpPr>
      <dsp:spPr>
        <a:xfrm>
          <a:off x="0" y="1910985"/>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100% DB size in free backups included for the cluster</a:t>
          </a:r>
        </a:p>
      </dsp:txBody>
      <dsp:txXfrm>
        <a:off x="19904" y="1930889"/>
        <a:ext cx="6580697" cy="367937"/>
      </dsp:txXfrm>
    </dsp:sp>
    <dsp:sp modelId="{4A8C39EF-0FA6-4B5C-A08B-2FD58B3832F8}">
      <dsp:nvSpPr>
        <dsp:cNvPr id="0" name=""/>
        <dsp:cNvSpPr/>
      </dsp:nvSpPr>
      <dsp:spPr>
        <a:xfrm>
          <a:off x="0" y="2367690"/>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Backups are same as RDS / Restores create new cluster</a:t>
          </a:r>
        </a:p>
      </dsp:txBody>
      <dsp:txXfrm>
        <a:off x="19904" y="2387594"/>
        <a:ext cx="6580697" cy="367937"/>
      </dsp:txXfrm>
    </dsp:sp>
    <dsp:sp modelId="{F54415F3-4FAE-4B96-961C-1D46C2215469}">
      <dsp:nvSpPr>
        <dsp:cNvPr id="0" name=""/>
        <dsp:cNvSpPr/>
      </dsp:nvSpPr>
      <dsp:spPr>
        <a:xfrm>
          <a:off x="0" y="2824395"/>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1" kern="1200"/>
            <a:t>Backtrack</a:t>
          </a:r>
          <a:r>
            <a:rPr lang="en-US" sz="1700" kern="1200"/>
            <a:t> can be used to roll back DB to a previous point in time</a:t>
          </a:r>
        </a:p>
      </dsp:txBody>
      <dsp:txXfrm>
        <a:off x="19904" y="2844299"/>
        <a:ext cx="6580697" cy="367937"/>
      </dsp:txXfrm>
    </dsp:sp>
    <dsp:sp modelId="{2C0FDDC2-B191-430E-B1D8-7748EF116A19}">
      <dsp:nvSpPr>
        <dsp:cNvPr id="0" name=""/>
        <dsp:cNvSpPr/>
      </dsp:nvSpPr>
      <dsp:spPr>
        <a:xfrm>
          <a:off x="0" y="3281100"/>
          <a:ext cx="6620505" cy="4077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Fast clones make new DB faster than copying all data (copy – on write)</a:t>
          </a:r>
        </a:p>
      </dsp:txBody>
      <dsp:txXfrm>
        <a:off x="19904" y="3301004"/>
        <a:ext cx="6580697"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29.01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09.1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161 0,'-8'1,"-1"-1,1 1,-1 0,1 1,0 0,0 1,-1 0,2 0,-1 0,0 1,1 0,0 1,-9 6,13-8,-1-1,1 1,0 0,0 0,0 1,1-1,-1 1,1-1,0 1,0 0,0 0,1 0,-1 0,1 0,0 0,0 0,0 0,0 0,1 1,0-1,0 0,0 1,0-1,1 0,0 0,0 1,1 4,9 14,0-1,1 0,2 0,0-1,1-1,26 27,2 5,-42-50,0 0,1 0,-1 0,1-1,0 1,-1 0,1-1,0 1,0-1,0 0,0 0,0 0,0 0,1 0,-1 0,0 0,1-1,-1 1,0-1,1 1,-1-1,4 0,-4-1,0 0,0 1,1-1,-1 0,0-1,0 1,0 0,-1-1,1 1,0-1,0 1,-1-1,1 0,-1 1,0-1,1 0,-1 0,0 0,0 0,0 0,0-1,-1 1,2-4,1-5,-1-1,0 1,-1-1,-1 0,1 1,-2-1,1 0,-4-15,-3-5,-17-54,13 63,7 33,7 37,19 22,-20-55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0.5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0 190,'4'0,"0"1,0 0,-1-1,1 1,0 0,-1 1,1-1,-1 1,1 0,-1 0,0 0,0 0,0 0,0 1,0-1,0 1,-1 0,5 5,3 7,1 0,12 28,-10-19,-9-17,-1-1,0 0,0 1,-1 0,0-1,0 1,1 8,-18-40,15 23,-1 0,1 0,-1 0,1 0,0 0,0 0,0 0,0 0,0 0,0 0,1 0,-1 0,1 0,0 0,-1 0,1 0,0 1,0-1,0 0,0 0,0 1,0-1,1 1,-1-1,1 1,-1-1,1 1,-1 0,1 0,0 0,-1 0,1 0,0 0,0 0,0 0,0 1,3-1,9-3,1 2,0 0,0 0,20 1,7-1,-31 0,-1 0,1-1,-1 0,0 0,0-2,0 1,0-1,-1 0,1-1,-2 0,1-1,-1 0,1 0,-2-1,10-11,-14 15,0-1,0 1,0 0,-1-1,0 0,0 0,0 1,-1-1,1 0,-1 0,-1-1,1 1,0 0,-1 0,0 0,-1 0,1 0,-1-1,0 1,0 0,0 0,-1 0,0 0,0 1,0-1,0 0,-1 1,0 0,0-1,0 1,0 0,-1 1,-6-7,6 7,0 0,0 0,0 0,0 1,0-1,-1 1,1 0,-1 0,0 1,1 0,-1-1,0 2,0-1,0 0,0 1,0 0,0 0,0 0,0 1,1 0,-1 0,0 0,0 0,1 1,-1 0,0 0,1 0,0 1,0-1,-1 1,2 0,-1 0,0 0,0 1,1-1,0 1,0 0,0 0,0 0,1 0,-1 1,1-1,0 1,1-1,-1 1,-1 9,2-3,0 1,1 0,1-1,0 1,0-1,1 1,0-1,1 1,1-1,0 0,0 0,1-1,1 1,-1-1,11 12,-7-9,0-1,1-1,1 1,0-2,0 0,1 0,0-1,1 0,0-1,0 0,20 7,-20-11,0 0,0-1,0-1,0 0,1 0,-1-2,1 0,-1 0,1-1,-1-1,21-5,-32 7,-1-1,1 1,-1-1,1 0,-1 0,1 0,-1 0,0 0,1 0,-1 0,0 0,0 0,0-1,0 1,0 0,0-1,0 1,-1-1,1 1,0-1,-1 1,1-1,0-2,-1 0,0 0,0 0,0 1,0-1,-1 0,0 0,1 1,-1-1,-2-4,-7-16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1.7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197 386,'-5'1,"0"-1,0 1,-1 1,1-1,0 1,0 0,0 0,0 0,1 1,-1 0,1 0,-1 0,1 0,0 1,0-1,0 1,1 0,-1 0,1 1,0-1,-3 7,-4 7,1 0,0 0,1 1,-6 24,-1 25,14-65,1 1,-1-1,1 0,0 0,0 1,0-1,1 0,-1 0,1 1,-1-1,1 0,0 0,1 0,-1 0,0 0,1 0,0 0,2 3,-4-5,1-1,0 1,-1-1,1 1,0 0,0-1,0 0,0 1,-1-1,1 1,0-1,0 0,0 0,0 1,0-1,0 0,0 0,0 0,0 0,0 0,0 0,0 0,0-1,0 1,0 0,0-1,23-19,8-33,-27 41,-1 0,-1-1,0 0,0 1,-1-1,-1 0,-1 0,1 0,-2 0,-2-15,-4-19,-19-64,18 79,6 26,-7-36,-2 1,-2 0,-1 1,-3 1,-21-39,196 277,-3 28,-154-225,26 42,-26-43,-1 1,1-1,-1 0,1 1,-1 0,0-1,1 1,-1-1,0 1,0-1,0 1,0 0,0-1,-1 1,1-1,0 1,-1-1,1 1,-1-1,1 1,-1-1,0 0,0 1,1-1,-1 0,0 1,0-1,-2 1,-9 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3.3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173 1,'-8'0,"0"0,0 1,0 0,0 0,0 0,0 1,0 0,0 1,1 0,-1 0,1 1,0 0,0 0,0 1,0-1,1 1,0 1,0-1,0 1,1 0,-1 1,-4 7,9-12,0 0,1 0,-1 0,0 0,1 0,-1 0,1 0,0 1,0-1,0 0,0 0,0 0,0 0,0 0,1 0,-1 0,1 0,0 0,-1 0,1 0,0 0,0 0,0 0,0-1,1 1,-1 0,0-1,1 1,-1-1,3 2,7 7,0-1,0 0,19 10,-11-6,185 114,-202-126,1 1,-1-1,0 0,0 1,-1-1,1 1,0-1,0 1,-1 0,1 0,-1 0,0 0,1 0,-1 0,0 0,0 0,0 1,-1-1,1 0,0 1,-1-1,0 0,1 1,-1-1,0 1,0-1,0 0,-1 1,1-1,-1 4,-1-3,0 0,1-1,-1 1,0 0,0-1,-1 1,1-1,0 0,-1 0,0 0,1 0,-1 0,0 0,0-1,0 1,0-1,0 0,0 0,0 0,0 0,-5 0,-7 1,0 0,0-2,0 1,0-2,0 0,0 0,0-2,-14-3,22 4,0 0,1 0,0-1,-1 0,1 0,0 0,1-1,-1 0,1 0,-1-1,1 1,0-1,1 0,-1 0,1-1,0 1,0-1,1 0,-4-10,1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4.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 25,'-10'-17,"16"10,-4 7,0 0,0 0,-1 0,1 0,0 1,0-1,0 0,-1 1,1 0,0-1,-1 1,1 0,0 0,-1 0,1 0,-1 0,3 2,146 157,-83-86,-44-46,26 41,5 6,-52-73,0 0,0 0,0 0,0 0,0-1,0 1,0 0,0-1,1 0,-1 1,0-1,1 0,-1 0,1-1,0 1,-1 0,1-1,-1 0,1 1,0-1,4 0,-2-1,0 0,0-1,0 1,0-1,0 0,0 0,0 0,-1-1,1 0,6-5,-3 1,0 0,0 0,0-1,-1 0,0 0,-1-1,0 0,0 0,-1-1,6-13,-11 21,1 0,-1-1,1 1,-1 0,0-1,0 1,0 0,-1-1,1 1,0-1,-1 1,0 0,1 0,-1-1,0 1,0 0,0 0,0 0,-1 0,1 0,-1 0,1 0,-1 1,1-1,-1 0,0 1,-2-2,-14-9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4.9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0 158,'4'-4,"6"-6,4-4,0-4,6 0,3-3,2 0,1 5,-1 1,0 3,-5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5.7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84,'4'2,"1"1,-1 0,0 0,0 0,0 1,-1 0,1-1,-1 1,0 0,0 1,3 5,1 0,1 1,-1 1,0 0,-1 0,5 15,-7-16,0 0,1-1,1 1,-1-1,2-1,7 11,-13-19,0 0,0 0,0 0,0 0,0 0,1 0,-1 0,0-1,1 1,-1 0,0-1,1 1,-1-1,1 1,-1-1,1 0,-1 1,1-1,-1 0,1 0,-1 0,1-1,-1 1,3 0,-1-2,1 1,-1-1,0 1,0-1,1 0,-1 0,0-1,-1 1,6-6,1-1,-1-1,0-1,-1 1,11-23,-13 23,-1 0,-1 0,0 0,0 0,-1 0,2-14,-4 21,0 1,1-1,-1 1,0-1,-1 1,1-1,0 1,-1-1,1 1,-1-1,0 1,0 0,0-1,0 1,0 0,0 0,-1 0,1 0,-1 0,1 0,-1 0,0 0,0 0,0 1,0-1,0 1,0 0,0-1,0 1,-5-1,-153-29,159 31,1 0,-1 0,1 0,-1 0,0 0,1 0,-1 0,1 0,-1-1,1 1,-1 0,1 0,-1-1,1 1,-1 0,1-1,-1 1,1 0,0-1,-1 1,1-1,-1 1,1-1,0 1,0-1,-1 1,1-1,0 1,0-1,0 1,-1-1,1 1,0-1,0 1,0-1,0 0,0 1,0-1,0 1,0-1,0 1,0-1,1 1,-1-1,0 0,0 1,0-1,1 1,-1-1,0 1,1-1,-1 1,0 0,1-1,-1 1,1-1,-1 1,1-1,9-7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6.4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2 182,'1'4,"2"1,-1-1,0 0,1 0,0 0,0 0,0 0,0-1,1 1,5 4,1 1,11 12,-14-14,1 0,-1 1,-1 0,1 0,-1 0,-1 1,7 12,-43-51,19 14,1 0,0-1,1 0,1 0,0-1,2 0,0-1,1 1,-7-38,13 53,0 0,0 1,0-1,0 0,0 1,0-1,1 0,0 1,-1-1,1 0,0 1,0-1,0 1,1 0,-1-1,1 1,-1 0,1 0,0 0,0 0,-1 0,1 0,1 0,-1 1,3-3,4 0,0 0,0 0,1 1,-1 0,15-2,-11 2,8-1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7.8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44 53,'-1'0,"0"1,0-1,0 1,0-1,0 1,0-1,0 1,0 0,0-1,1 1,-1 0,0 0,0 0,1 0,-1 0,1 0,-1 0,0 0,1 0,0 0,-1 0,1 0,0 0,0 0,-1 0,1 0,0 2,-4 35,4-33,-2 24,-1-4,2 0,0 0,2 0,0 0,8 34,-9-57,1 0,-1 0,1 0,-1 0,1 0,0 0,-1 0,1 0,0 0,0-1,1 1,-1 0,0-1,1 1,-1-1,0 1,1-1,0 0,-1 1,1-1,0 0,0 0,0 0,-1 0,1-1,0 1,0-1,0 1,0-1,0 1,0-1,0 0,1 0,-1 0,0 0,0-1,0 1,0 0,0-1,0 1,2-2,2-1,-1 1,1-1,0-1,-1 1,0-1,0 0,0 0,-1 0,1-1,-1 0,0 0,4-7,-3 4,-1 0,-1-1,1 1,-1-1,-1 0,0 0,0 0,1-16,-4-77,-1 58,2 41,0 0,0 0,-1 0,1 0,-1 0,0 0,0 1,0-1,0 0,0 0,0 1,-1-1,0 0,1 1,-1-1,0 1,0 0,0 0,0 0,-1 0,1 0,-1 0,1 1,-1-1,1 1,-1-1,0 1,0 0,0 0,0 0,-5 0,-8-1,1 0,-1 1,0 1,-29 4,36-3,3-1,6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18.5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1,'0'4,"0"5,4 5,2 5,3 6,0 3,-1 1,2 3,-1 1,-6-6,-3-8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30.0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20.2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260 42,'0'-1,"0"0,-1 0,1 0,-1 0,0 0,1 0,-1 0,0 0,0 0,0 0,0 0,0 0,0 0,0 1,0-1,0 0,0 1,0-1,0 1,0-1,0 1,-1 0,1-1,0 1,0 0,0 0,-3 0,-34-3,30 4,1 0,0 1,0 0,0 0,0 0,1 1,-1 0,1 1,0-1,-1 1,2 0,-1 1,-7 6,-1 3,0 0,1 0,-20 31,30-40,0-1,1 1,0-1,0 1,0 0,0 0,1 0,0 0,0 0,1 0,-1 0,1 1,0-1,0 0,1 0,-1 0,1 0,0 0,1 0,-1 0,1 0,0 0,0-1,1 1,-1 0,1-1,0 0,0 0,1 0,3 4,-3-4,-1-1,1 1,1-1,-1 1,0-1,1-1,0 1,0-1,-1 1,2-1,-1-1,0 1,0-1,0 0,1 0,-1 0,0-1,1 0,-1 0,0 0,1-1,-1 0,0 0,1 0,-1 0,0-1,0 0,7-4,-1 0,0-1,-1-1,1 1,-2-2,1 1,-1-1,-1-1,0 0,0 0,-1 0,0-1,-1 0,0 0,0-1,-2 0,1 0,-2 0,1 0,-2-1,0 1,0-1,-1 0,0 0,-1 1,-1-1,0 0,-1 1,-4-18,91 346,-81-299,-1 0,0 0,-2 0,0 1,-1-1,-1 1,0-1,-8 33,8-43,-1-1,0 1,-1-1,0 0,0 0,0 0,-1 0,1-1,-1 1,-1-1,1 0,-1 0,0 0,0-1,0 1,-1-2,0 1,1 0,-1-1,-1 0,1 0,0-1,-1 0,1 0,-12 2,-10-1,1-1,0-1,-55-5,79 3,1 1,-1-1,1 1,0-1,0 0,-1 0,1 0,0 0,0 0,0-1,0 1,0-1,0 1,0-1,0 0,1 1,-1-1,1 0,-1 0,1 0,0 0,0-1,0 1,0 0,0 0,0-1,1 1,-1-5,-1-6,0 0,2 0,-1 0,3-16,-1 10,0-8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21.4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4 323,'4'-1,"1"0,-1 0,0-1,0 1,0-1,-1 0,1-1,5-3,10-5,61-18,-67 27,0-2,-1 0,1-1,-1 0,0 0,0-1,-1-1,0 0,16-13,-26 18,1 1,-1-1,1 0,-1 0,0 0,0 0,0 1,0-1,0-1,0 1,0 0,-1 0,1 0,-1 0,0 0,0-1,1 1,-1 0,-1 0,1-3,-1 0,0 0,-1 0,0 1,0-1,0 1,0 0,0-1,-7-6,-3-4,-1 1,0 1,-27-21,36 30,0 1,0 0,0 1,-1-1,1 1,-1-1,0 1,0 1,1-1,-1 1,0 0,0 0,-1 0,1 1,0-1,0 1,0 1,0-1,0 1,0-1,0 2,0-1,-6 3,6-2,0 1,0 0,1 0,0 0,0 1,0-1,0 1,0 0,0 0,1 0,0 1,0-1,0 1,1 0,0 0,-1 0,2 0,-1 0,0 0,1 0,0 1,0 5,0-2,0 1,1 0,0-1,0 1,1-1,0 1,1-1,0 1,1-1,-1 0,2 0,-1 0,2 0,5 10,2-3,0-1,1-1,0 0,1 0,1-1,17 11,-29-21,9 7,1 0,1-1,0-1,17 9,-25-15,0 0,1 0,-1-1,1 0,0 0,-1-1,1 1,0-1,-1-1,1 1,0-1,12-4,23-9,-26 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48.9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0,'2'6,"1"0,-1-1,1 1,-1-1,1 0,1 0,-1 0,1 0,0-1,0 1,0-1,6 4,3 6,34 39,-2 3,52 85,201 279,-252-359,-8-13,1-2,3-1,62 52,-91-84,-1 1,0 0,-1 1,-1 0,0 0,10 24,18 26,-6-18,-7-7,1-2,3 0,0-2,44 40,123 119,-145-140,-29-19,-21-21,-2-14,1-1,-1 1,0-1,1 0,-1 0,0 1,0-1,1 0,-1 0,0 0,0 0,1 0,-1 0,0 0,0 0,0 0,1 0,-1 0,0 0,1-1,-1 1,0 0,0-1,0 0,-1 0,0 1,1-1,-1-1,0 1,1 0,-1 0,1 0,0-1,0 1,-1-1,1 1,0-1,0 0,-1-1,-5-12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49.9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868 0,'2'27,"1"0,0-1,2 1,17 48,-3-7,5 42,11 135,-34-240,0 0,-1 0,1-1,-1 1,-1 0,1 0,-1 0,0 0,0 0,0 0,0-1,-1 1,0 0,0-1,0 1,-4 4,1-3,-1-1,1 0,-1-1,0 1,-1-1,1 0,-1-1,0 1,1-1,-9 2,-171 58,-23 10,57-6,-152 56,303-122,-1 0,1-1,0 1,-1-1,1 1,-1-1,1 0,-1 1,1-1,-1 0,1 0,-1 0,1 0,-1 0,1-1,-1 1,1 0,-1-1,1 1,0-1,-3 0,4 0,-1 0,1 0,0 0,-1 0,1 0,0 0,0 0,0 0,0 0,0 0,0 0,0 0,0 0,0 0,0 0,0 0,1 0,-1 0,0 0,1 0,-1 0,1-1,4-8,1 1,0-1,0 2,11-13,12-9,-2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0.9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0 972,'8'-8,"-2"0,1-1,9-16,15-19,50-41,130-106,-101 104,129-115,-164 132,-40 39,58-66,-22 4,-66 81,-3 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4.7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540 671,'-9'-15,"-2"1,0-1,0 2,-2 0,1 0,-2 1,-19-14,-6-7,31 27,-1-1,0 2,0-1,-1 1,0 0,0 1,0 0,0 1,-1 0,1 1,-1 0,0 0,1 1,-1 1,0 0,0 0,-17 3,18-1,0-1,1 1,-1 1,1-1,0 2,0-1,0 1,0 1,1 0,-1 0,1 0,1 1,-1 1,1-1,0 1,0 0,1 1,0-1,-9 15,13-18,0-1,0 1,1 0,-1 0,1-1,-1 1,1 0,1 0,-1 0,0 0,1 0,0 1,0-1,0 0,1 0,-1 0,1 0,0 0,0 0,0 0,1 0,-1-1,1 1,0 0,0-1,0 1,1-1,-1 0,1 0,-1 0,1 0,0 0,1-1,-1 1,6 3,14 12,-5-4,0-1,0 0,25 12,-39-23,0 0,0 0,1 0,-1-1,1 0,-1 1,1-2,-1 1,1 0,0-1,-1 0,1 0,0 0,-1-1,1 1,-1-1,1 0,-1-1,1 1,-1-1,6-3,0-2,0-1,-1 0,0 0,-1-1,0 0,0-1,-1 0,0 0,0-1,-1 0,-1 0,0 0,-1 0,0-1,4-16,2-21,-1 1,2-70,-3-71,-9 155,-1-1,-1 1,-13-51,16 84,0-1,0 1,0 0,-1-1,1 1,-1-1,1 1,-1 0,1 0,-1-1,0 1,1 0,-1 0,0 0,0-1,0 1,0 0,0 0,0 1,-1-1,1 0,-2-1,2 2,0 0,0 1,0-1,0 0,0 0,0 1,0-1,0 1,0-1,0 1,0-1,0 1,0 0,1-1,-1 1,0 0,0 0,1-1,-1 1,0 0,0 2,-4 4,1 0,0 1,0 0,0 0,-4 16,8-24,-7 31,1 0,-3 57,10-77,-1 0,1 0,1 0,0 0,0 0,1 0,1 0,0-1,0 1,1-1,9 14,15 17,3-2,0-2,53 47,24 26,-106-106,16 16,-19-19,1-1,-1 1,0-1,1 1,-1-1,1 1,-1-1,1 0,-1 1,1-1,-1 0,1 1,-1-1,1 0,-1 0,1 0,-1 1,1-1,0 0,-1 0,1 0,-1 0,1 0,-1 0,1 0,0 0,-1 0,1 0,-1 0,1-1,1 1,1-7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5.78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476 2,'-23'0,"1"-1,0 0,0 2,0 1,0 0,0 2,0 0,1 2,-29 10,32-7,1 0,1 1,-1 1,1 0,1 1,0 1,1 0,0 1,1 1,-11 16,18-22,0-1,1 1,0 0,0 0,1 1,1-1,-1 1,1 0,1 0,0 0,1 0,0 0,0 0,1 1,0-1,1 0,0 0,0 1,2-1,5 18,-4-20,0 1,1 0,0-1,1 0,0 0,0-1,1 0,0 0,0 0,0-1,1 0,0 0,0-1,14 7,-7-5,0-1,0 0,1 0,0-2,0 0,0-1,31 2,-40-4,0-1,0 0,0-1,-1 0,1 0,0 0,0-1,-1 0,1 0,-1-1,0 1,0-1,0-1,8-5,-10 5,0 1,0-1,0-1,-1 1,0-1,0 1,0-1,0 0,-1 0,1 0,-1 0,-1 0,1-1,-1 1,0-1,0 1,0-1,-1-5,0-4,-1 1,-1-1,0 1,-1-1,0 1,-1 0,-1 0,0 1,-1-1,0 1,-1 0,-1 0,-11-14,7 15,12 19,13 23,11 3,2 0,0-2,2 0,2-2,0-2,55 39,-83-64,1 0,0 0,-1 0,1-1,0 1,0-1,0 1,0-1,1 0,-1 0,5 0,3-2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6.5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1,'4'6,"1"0,-1 0,0 1,0-1,-1 1,5 13,5 10,47 99,59 184,-46-112,-67-184,5 16,2-2,1 1,1-2,1 0,24 31,-39-60,0 1,0-1,1 0,-1 1,0-1,1 0,-1 0,1 0,-1 0,1 0,0 0,0-1,-1 1,1 0,0-1,0 1,-1-1,1 0,0 0,0 0,0 0,0 0,-1 0,1 0,0 0,0-1,0 1,0-1,-1 1,1-1,0 0,1-1,6-3,-1 0,0-1,0 0,13-14,-13 12,249-244,-252 247,41-46,-44 48,1 0,-1 0,0 0,-1 0,1 0,0 0,-1 0,0-1,1 1,-1-1,-1 1,1-1,0 1,-1-1,0-4,-1 6,1 0,-1 1,0-1,0 0,0 1,0-1,0 1,0 0,-1-1,1 1,0 0,-1 0,1 0,-1 0,1 0,-1 0,0 0,1 0,-1 1,0-1,1 1,-1-1,0 1,0 0,0-1,1 1,-4 0,-54 1,59-1,-44 5,1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7.0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1 359,'6'-5,"0"1,1 0,-1 0,1 1,0-1,12-2,13-8,15-14,76-61,-76 52,65-37,-66 51,72-26,-106 44,13-4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7.98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261 1,'-12'-1,"-1"2,1 0,0 1,0 0,0 0,0 1,0 1,1 0,-1 1,-17 9,21-8,0 0,0 0,0 1,1 0,0 0,0 0,1 1,0 0,0 0,1 1,0 0,0 0,-4 14,5-11,0 0,2 1,-1-1,2 1,-1 0,2-1,0 1,0 0,1 0,4 19,-1-15,0-1,2 1,-1-1,2 0,0 0,1-1,13 19,-20-32,0 0,1 1,-1-1,1 0,0 0,-1-1,1 1,0 0,0 0,0-1,0 0,0 1,0-1,1 0,-1 0,0 0,1 0,-1 0,1-1,-1 1,1-1,-1 1,5-1,-3-1,0 0,0-1,-1 1,1-1,0 1,-1-1,1-1,-1 1,1 0,-1-1,0 1,0-1,0 0,3-5,21-29,-2-1,-2-1,-1-2,25-66,-46 105,39-113,-39 114,-1 0,1 0,-1 1,0-1,1 0,0 0,-1 1,1-1,0 0,-1 1,1-1,0 0,-1 1,1-1,0 1,0-1,0 1,0 0,0-1,-1 1,1 0,0 0,0-1,0 1,0 0,0 0,0 0,0 0,0 0,0 1,0-1,0 0,-1 0,1 0,0 1,0-1,0 0,0 1,0-1,-1 1,1-1,0 1,0 0,-1-1,1 1,0 0,33 36,-33-36,19 27,-1 0,-1 2,-1 0,23 60,-38-81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2:44.0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59.9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1 314,'1'7,"1"0,1 0,-1 0,1 0,0 0,1-1,0 1,0-1,0 0,6 6,4 8,2 6,-5-6,1-1,0 0,19 19,-29-35,1 0,-1 0,1 0,0-1,0 1,0-1,0 0,0 0,0 0,1 0,-1 0,1-1,-1 0,1 1,-1-1,1-1,0 1,0 0,-1-1,1 0,0 0,0 0,-1 0,1-1,6-1,-7 1,0 0,0-1,0 0,0 1,0-1,0 0,0-1,-1 1,1 0,-1-1,0 1,1-1,-1 0,0 0,2-6,16-51,-4 10,-15 49,-1 0,0 0,1 0,-1 0,1 1,-1-1,1 0,0 1,-1-1,1 0,0 1,-1-1,1 1,0-1,0 1,0-1,-1 1,1 0,0-1,0 1,0 0,0 0,0 0,0-1,0 1,1 0,28 11,23 31,-50-39,18 17,-11-9,1-1,0 0,0-1,1 0,20 12,-30-20,0 0,0-1,0 1,0 0,0-1,0 1,1-1,-1 0,0 0,0 0,0 0,0 0,0 0,0 0,0-1,0 1,0-1,3-1,-2 1,0-1,-1 0,0 0,1-1,-1 1,0 0,0-1,0 1,-1-1,1 0,-1 0,1 1,-1-1,0 0,0 0,1-4,2-9,-1-1,-1 1,-1-1,0 1,-1-1,0 1,-2-1,0 1,0-1,-2 1,0 0,-10-25,2 11,-2 0,0 1,-2 1,-1 1,-32-40,36 53,-1 2,-21-17,47 38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0.6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1 235,'5'0,"0"1,-1 0,1 0,0 0,0 0,-1 1,1 0,-1 0,1 0,-1 0,0 1,0 0,0-1,0 2,6 5,5 7,-2 0,18 27,1 0,-15-18,-34-35,-36-35,48 40,0 0,0-1,0 0,1-1,0 1,0-1,1 1,0-1,0 0,0 0,1-1,0 1,0 0,0-13,2 14,0 0,1 1,0-1,0 0,0 0,1 1,0-1,0 1,1-1,-1 1,1 0,0 0,1 0,-1 0,1 1,0-1,0 1,0 0,7-5,10-8,1 1,0 1,1 1,1 0,0 2,1 1,0 1,1 1,0 2,39-7,-44 15,-20 0,-1-1,0 1,1-1,-1 0,0 1,0-1,1 1,-1-1,0 1,0-1,0 1,0-1,0 1,0-1,0 1,0-1,0 1,0-1,0 1,0-1,0 1,0-1,0 1,0-1,0 0,-1 1,1-1,0 1,0-1,-1 1,1-1,0 0,0 1,-1-1,0 1,-5 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1.3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1,'4'6,"1"0,-1 1,0-1,-1 1,0 0,0 1,-1-1,3 11,8 21,0-16,0-1,2 0,0-1,2-1,0 0,22 19,18 22,-76-89,9 10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1.8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2.6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1,'3'0,"-1"0,1 1,0 0,0 0,0 0,-1 0,1 0,-1 0,1 1,-1-1,1 1,-1-1,0 1,1 0,-1 0,0 0,-1 1,1-1,3 4,30 58,-20-34,4 5,6 11,2-1,2-1,53 62,-73-98,-1-1,2 0,-1-1,1 0,0 0,0-1,1 0,-1-1,1 0,0-1,0 0,21 2,-22-4,-1 0,1 0,0-1,0 0,0 0,0-1,0-1,-1 0,1 0,-1-1,1 0,-1 0,0-1,17-10,-23 11,0 0,0 0,0 0,0 0,0 0,-1-1,1 1,-1-1,0 0,0 1,0-1,-1 0,0 0,1 0,0-7,1-10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3.5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0,'10'12,"-1"1,-1 0,13 25,-1-1,-3-8,22 35,85 109,-121-169,0-1,0 1,1-1,-1 0,1 0,0 0,0 0,0-1,0 0,1 1,-1-1,1-1,-1 1,1-1,0 0,-1 0,1 0,0-1,0 1,0-1,-1 0,1-1,0 1,0-1,0 0,-1 0,1 0,6-4,-5 3,-1-1,1-1,-1 1,0-1,1 0,-2 0,1 0,0-1,-1 0,0 0,0 0,0 0,-1-1,0 1,0-1,0 0,-1 0,0 0,0 0,2-11,-2-2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4.3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99 249,'5'-2,"-1"0,1-1,-1 1,1-1,-1 0,0 0,0 0,7-8,6-3,-11 9,76-57,-76 57,0 0,-1 0,0 0,0-1,0 0,-1 0,0 0,0-1,-1 1,1-1,2-8,-6 13,0 0,1 1,-1-1,0 0,0 0,0 0,0 0,0 0,0 0,-1 1,1-1,-1 0,1 0,-1 0,1 1,-1-1,0 0,0 1,0-1,0 1,0-1,-1 1,1-1,0 1,-1 0,1-1,-1 1,1 0,-1 0,1 0,-1 0,0 1,1-1,-1 0,0 1,0-1,0 1,1 0,-1-1,-4 1,-2-1,0 0,0 1,0 0,0 1,0-1,1 1,-1 1,-11 2,4 3,1 0,-1 0,1 1,0 1,1 0,0 1,1 1,-22 23,30-29,-1 0,2 0,-1 0,1 1,0-1,0 1,0 0,1 0,0 0,0 0,-1 9,3-11,0 0,0 0,0 0,0 0,1 0,0 0,0 0,0 0,0-1,1 1,-1 0,1-1,0 1,0-1,0 1,1-1,-1 0,1 0,5 5,3 1,0-1,1 0,1 0,-1-1,1-1,1 0,-1 0,1-2,17 5,14 1,73 7,-107-16,-2 1,0-1,-1 0,1 0,0-1,0 0,0-1,0 0,0 0,-1-1,1 0,14-6,-8-2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5.2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45 324,'-4'19,"-5"-24,-9-30,14 22,1 0,0 1,1-1,1 0,0 0,1 0,0 0,1 0,1 0,0 0,5-17,-5 22,1 0,0 1,0-1,1 1,0-1,0 1,1 0,-1 1,2-1,-1 1,1 0,0 0,0 1,1 0,-1 0,1 0,0 1,1 0,7-3,-9 5,-1 1,1 0,0 1,0-1,0 1,-1 0,1 1,0 0,0-1,-1 2,1-1,0 1,-1 0,1 0,-1 0,0 1,0-1,0 1,0 1,0-1,-1 1,7 6,-4-4,-1 0,1 0,-1 1,0 0,-1 0,0 0,0 1,0 0,-1 0,0 0,-1 0,0 1,0-1,1 10,2 17,-4-28,-1 0,0 0,0 0,-1 1,0 11,-1-16,0 0,1 0,-1 0,-1 0,1 0,0 0,-1 0,1 0,-1-1,0 1,0-1,0 1,0-1,-1 0,1 1,-5 2,-27 17,-3-3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6.2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1 174,'4'0,"5"-4,9-6,9-8,5-5,4-4,0 0,-2 1,-3 4,-6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6:06.7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96,'4'-4,"10"-5,5-2,5-2,5-3,3 1,-2 4,0 2,-3 5,-1 1,-1 2,2 1,2 1,-9-1,-7 5,-11 4,-5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2:44.4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 1,'0'4,"-4"1,-1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2.7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1,'2'0,"-1"0,0 0,1 1,-1-1,0 1,0-1,1 1,-1-1,0 1,0 0,0-1,0 1,0 0,2 1,7 7,983 657,-874-582,3-4,4-7,3-5,219 83,-100-75,331 56,-197-51,-266-54,595 125,-282-64,234 33,-555-111,1-5,-1-5,141-17,-103-4,270-76,76-56,-14-39,-429 168,0-2,-2-3,-1-2,-1-1,-2-3,-1-1,52-61,-17 19,98-79,-33 31,-130 115,-2 1,0 0,1 1,16-10,-25 17,0 1,1-1,-1 1,1 0,-1 0,1 0,-1 0,1 0,0 1,-1-1,1 1,0 0,0-1,-1 1,1 0,0 1,-1-1,1 0,0 1,0 0,-1 0,1-1,3 3,24 18,0 1,-1 2,39 41,-25-24,61 53,74 72,126 138,-288-288,1-1,1 0,1-1,0-1,0-1,1 0,1-2,0 0,0-2,1 0,0-1,25 3,189 23,280 56,-427-63,77 17,-143-39,0 0,0-2,0-1,0 0,29-4,-33-1,-1-1,0 0,0-1,30-16,0 1,536-201,-154 60,209-49,-250 90,251-130,-521 200,172-76,412-154,-154 118,-484 147,1 4,98-8,-164 20,7 0,0 0,0 1,0-1,0 1,0 0,0 1,0 0,0 0,-1 1,1-1,-1 1,0 1,0-1,7 6,9 8,-1 1,26 27,-22-20,27 33,-2 2,65 102,-37-49,16 24,74 95,-140-199,1-2,1 0,2-3,62 45,5-12,185 84,121 18,120 12,-492-167,0-2,0-1,0-1,0-2,1-1,-1-1,43-7,233-55,-226 42,745-174,-425 80,-327 86,-1-3,-1-4,79-50,52-35,119-82,-247 146,308-216,-271 199,179-84,192-33,-467 183,-20 7,-27 8,5-1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5.3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 65,'2'49,"-1"-36,0 1,0-1,-1 1,-1-1,0 1,-1-1,-1 0,-4 16,7-29,0 0,0 0,0 0,0 1,0-1,0 0,0 0,0 0,0 0,0 0,0 0,0 1,0-1,0 0,-1 0,1 0,0 0,0 0,0 0,0 0,0 0,0 1,0-1,0 0,0 0,0 0,-1 0,1 0,0 0,0 0,0 0,0 0,0 0,0 0,0 0,-1 0,1 0,0 0,0 0,0 0,0 0,0 0,0 0,-1 0,1 0,0 0,0 0,0 0,0 0,0 0,0 0,-1 0,1 0,0 0,0 0,0 0,0-1,0 1,0 0,-4-11,0-16,4 20,0-1,0 1,1-1,0 1,1 0,0-1,0 1,0 0,1 0,0 0,1 0,-1 1,1-1,0 1,1 0,7-7,-2 2,0 2,1-1,0 1,1 1,0 0,0 1,23-11,-14 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6.2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140 205,'11'-2,"1"1,-1-2,0 1,0-2,12-4,1-1,-13 6,0 0,-1-2,0 1,0-1,0 0,10-8,-19 12,1 0,-1 0,1-1,-1 1,0 0,0-1,1 1,-1-1,0 1,0-1,-1 0,1 1,0-1,0 0,-1 0,1 1,-1-1,0 0,1 0,-1 0,0 0,0 0,0 1,0-1,-1 0,1 0,0 0,-1 0,1 1,-1-1,0 0,0 0,1 1,-1-1,0 0,0 1,-1-1,1 1,0 0,0-1,-1 1,1 0,-4-2,-2-4,-1 0,1 1,-2 0,1 1,-1 0,1 0,-2 1,1 0,0 0,-1 1,1 0,-1 1,0 0,0 1,0 0,0 0,-13 1,17 1,-1 0,0 0,1 0,-1 1,1-1,0 2,0-1,0 1,0 0,0 0,0 0,1 1,-1 0,1 0,0 1,0-1,1 1,0 0,-1 0,1 1,1-1,-1 1,1 0,0 0,1 0,-4 11,4-12,1 1,-1-1,1 0,0 1,1-1,-1 0,1 1,0-1,1 1,-1-1,1 1,0-1,1 0,-1 1,1-1,0 0,0 0,0 0,5 6,-1-4,0 0,0 0,1-1,0 1,0-2,1 1,-1-1,1 0,0 0,16 5,49 16,0-3,2-3,126 16,-96-18,-101-17,1 0,-1-1,1 1,-1-1,1 0,-1 0,1 0,-1-1,1 0,-1 1,0-1,1-1,6-2,-9 2,0 1,0-1,0 0,-1 1,1-1,0 0,-1 0,1-1,-1 1,0 0,0 0,0-1,0 1,0 0,0-1,-1 1,1-1,-1 1,1-1,-1 1,0-1,0 0,0 1,-1-1,1-2,-3-11,0 1,0-1,-2 1,-6-18,-1 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6.6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113 0,'1'13,"1"0,1-1,0 1,0-1,1 0,7 14,6 23,18 108,21 221,-55-367,1-2,2 26,-8-27,-6-18,-107-195,18 28,75 139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7.4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2,'30'0,"-12"-1,-1 0,1 1,-1 1,1 1,-1 0,0 2,0 0,0 0,0 2,22 10,-4 3,124 75,-156-92,0-1,0 1,0 0,0 0,-1 0,1 1,-1-1,0 1,1-1,-1 1,0 0,-1 0,1 0,0 0,-1 0,0 0,0 0,0 1,0-1,0 0,0 7,-2-5,0-1,0 1,0 0,-1 0,0-1,0 1,0-1,-1 0,1 0,-1 0,0 0,0 0,0 0,-6 4,-4 5,0-1,0-1,-2 0,-24 15,34-24,0 1,1-1,-2 0,1-1,0 1,0-1,0 0,-11 1,14-2,0 0,-1 0,1-1,-1 1,1-1,-1 1,1-1,0 0,-1 0,1 0,0 0,0 0,0 0,0-1,0 1,0-1,0 0,0 1,-2-5,-6-9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8.0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0,'2'2,"1"-1,-1 1,0-1,0 1,0 0,-1 0,1 0,0 0,-1 0,1 0,-1 0,1 1,0 2,6 8,66 94,-53-74,0-2,38 43,-56-71,0 0,0 0,1 0,-1-1,0 1,1-1,0 0,-1 0,1 0,0 0,0-1,0 1,0-1,1 0,-1 0,0-1,0 1,6-1,-3-1,-1 0,0 0,1-1,-1 0,0 0,0 0,0-1,0 0,0 0,9-8,7-6,-2-2,0 0,-1-1,23-34,-26 33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8.6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0,'4'0,"5"4,5 9,5 7,6 3,-1 2,3 1,-2 0,-2-5,-1-1,0-1,-3 1,-6-4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29.2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168 1,'-5'-1,"-1"1,1 0,-1 1,0-1,1 1,-1 0,1 1,0-1,-1 1,1 0,0 0,0 1,0 0,1 0,-1 0,0 0,1 1,0-1,0 1,0 0,1 0,-1 1,1-1,-5 10,1-4,1 1,1 1,0-1,0 1,1 0,1 0,0 0,0 0,1 1,1-1,0 1,2 22,-1-30,1 1,0 0,0 0,0-1,1 1,-1-1,1 1,1-1,-1 0,1 1,0-1,0-1,1 1,-1 0,1-1,0 0,0 0,0 0,1 0,0-1,-1 1,1-1,0 0,1-1,-1 1,0-1,1 0,10 2,6-1,-1-1,1-1,42-3,-39 1,-5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33.1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148 452,'-6'-1,"0"1,1 0,-1 1,0 0,1-1,-1 2,1-1,-1 1,1 0,-1 0,1 0,0 1,0-1,0 1,0 0,1 1,-1-1,1 1,0 0,0 0,0 1,1-1,0 1,-1 0,1 0,1 0,-1 0,1 0,0 0,0 1,1-1,-1 1,0 5,0 5,0 0,0 0,2 0,0 0,1 0,0 0,1 0,5 18,-6-33,-1 1,1-1,0 1,-1-1,1 1,0-1,0 1,0-1,0 0,0 0,1 0,-1 1,0-1,0 0,1-1,-1 1,1 0,-1 0,1 0,-1-1,1 1,-1-1,4 1,-2-1,0 0,0 0,0-1,0 1,0-1,0 0,0 0,0 0,0 0,0 0,-1-1,4-1,3-3,-1 0,1-1,-1 0,0-1,-1 1,10-14,-10 9,0-1,-1 0,0-1,-1 0,0 0,-2 0,1 0,-2-1,2-18,-4 31,0 1,0 0,0 0,0 0,0-1,0 1,0 0,0 0,1 0,-1 0,0-1,1 1,-1 0,1 0,-1 0,1 0,0 0,-1 0,1 0,0 0,0 0,0 1,0-1,0 0,-1 0,1 1,1-1,-1 1,0-1,0 1,0-1,0 1,0-1,0 1,1 0,-1 0,0 0,0 0,0 0,1 0,-1 0,0 0,0 0,0 0,0 1,1-1,-1 0,0 1,0-1,0 1,0-1,0 1,0 0,0-1,0 1,1 1,11 7,0 1,-1 0,16 18,-17-18,-9-7,1 0,0 0,0-1,0 1,0-1,0 0,0 0,0 0,1 0,-1-1,1 1,0-1,-1 0,1 0,7 1,-7-3,1 0,0 0,-1 0,1-1,-1 0,1 1,-1-2,1 1,-1 0,0-1,0 0,5-5,5-3,0 0,-1-2,0 0,-1 0,-1-1,0-1,-1 0,0 0,-1-1,6-17,-12 28,-1-1,0 1,0-1,-1 0,0 0,0 1,0-1,0 0,-1 0,0 0,-1 0,1 0,-1 0,0 0,0 1,-1-1,0 0,0 1,0-1,-1 1,0 0,0-1,0 1,0 1,-1-1,0 0,0 1,0 0,-1 0,1 0,-1 1,0-1,-8-4,12 7,-1 0,1 0,0 0,-1 0,1 1,-1-1,1 0,-1 1,1-1,-1 1,0-1,1 1,-1-1,0 1,1 0,-1 0,0 0,1 0,-1 0,0 1,1-1,-4 1,5 0,-1 0,0 0,0 0,1 1,-1-1,0 0,1 0,-1 0,1 1,0-1,-1 0,1 1,0-1,0 0,0 1,0-1,0 0,0 1,0-1,0 0,1 2,1 9,1 1,1-1,0 0,8 16,13 23,3-2,2-1,2-1,56 63,-72-92,-11-12,0 1,1-1,0-1,0 1,0-1,9 5,-13-8,1-1,0 0,-1 0,1 0,0-1,0 1,0-1,0 0,-1 1,1-1,0 0,0-1,0 1,0 0,0-1,-1 0,1 0,0 0,-1 0,1 0,4-3,-1 1,0 0,0-1,-1 0,1 0,-1-1,0 1,0-1,-1 0,0 0,1-1,-2 1,1-1,-1 0,0 0,0 0,0 0,1-8,1-7,-1 1,-2-1,0 0,-1-23,0 37,-2 6,1 0,0 0,0 0,0 0,0 0,0-1,0 1,0 0,0 0,1 0,-1 0,0 0,0 0,1 0,-1 0,1 0,-1 0,1 0,0 0,-1 0,1 0,0 0,0 0,-1 1,1-1,0 0,0 0,0 1,0-1,0 1,2-1,-1 1,0 0,1 0,-1 1,0-1,0 1,1 0,-1-1,0 1,0 0,0 0,0 1,0-1,0 0,2 2,11 10,-1-1,20 24,-34-36,13 14,-1 1,1 0,0-2,1 0,29 22,-39-33,-1 0,0 0,1 0,-1-1,1 1,-1-1,1 0,0 0,0 0,-1 0,1-1,0 1,0-1,0 0,0 0,0-1,-1 1,1-1,0 0,0 0,-1 0,1 0,0 0,-1-1,1 0,-1 0,0 0,0 0,1 0,3-5,8-9,0-1,-1-1,-1 0,-1-1,-1 0,0 0,10-30,-20 47,-1 0,1 0,-1 0,1 0,0 1,0-1,0 0,0 0,0 1,0-1,1 0,-1 1,0 0,1-1,-1 1,1 0,-1-1,1 1,0 0,0 0,-1 0,1 1,0-1,0 0,0 1,0-1,0 1,0 0,0-1,0 1,0 0,0 0,0 0,0 1,0-1,0 0,0 1,0-1,0 1,-1 0,3 1,7 4,-1 1,1 0,-1 1,-1 0,14 15,-8-9,13 12,49 36,-69-56,1 0,0 0,1-1,-1-1,1 1,0-2,0 1,0-1,1-1,17 2,-27-3,1-1,0 0,0 0,-1 0,1 0,0 0,0-1,0 1,-1-1,1 1,0-1,-1 1,1-1,0 0,-1 0,1 0,-1 0,1 0,-1 0,0 0,1 0,-1-1,0 1,2-2,-2 0,0 0,0 1,-1-1,1 0,-1 0,1 0,-1 1,0-1,0 0,0 0,0 0,0 0,-2-4,-2-7,0 1,0 0,-1 0,-1 1,-8-14,-4-2,-1 2,-2 0,0 1,-2 0,-46-37,69 61,-1 0,0 0,0 0,1 0,-1 1,0-1,0 0,0 1,0-1,0 0,0 1,0-1,0 1,0 0,0-1,0 1,0 0,0 0,0-1,0 1,-1 0,1 0,0 0,0 0,0 1,0-1,0 0,0 0,0 1,0-1,0 0,0 1,0-1,0 1,0 0,0-1,0 1,0 0,0-1,0 1,1 0,-1 0,0 0,1 0,-1 0,0 0,1 0,-1 0,1 0,-1 1,-2 9,-1 0,2 0,0 1,-1 15,-2 3,5-29,0 1,0 0,0-1,-1 1,1-1,-1 1,1 0,-1-1,0 1,0-1,1 0,-1 1,0-1,0 0,-3 3,4-4,-1-1,1 1,-1 0,1-1,-1 1,1 0,-1-1,1 1,-1-1,1 1,-1-1,1 1,0-1,-1 1,1-1,0 1,-1-1,1 0,0 1,0-1,0 1,-1-1,1 0,0 1,0-2,-7-57,8 42,1-1,0 1,1-1,1 1,13-33,-14 42,0 1,1-1,0 0,0 1,0 0,1 0,0 0,1 0,0 1,0 0,0 0,0 1,1 0,10-6,-14 10,1 0,0 0,0 0,0 0,0 1,-1 0,1 0,0 0,0 0,0 1,0 0,0-1,-1 1,1 1,0-1,-1 0,1 1,-1 0,1 0,-1 0,6 5,10 7,-2 0,25 27,-25-25,8 11,-1 1,32 50,4 4,-50-61,-10-21,0 1,0-1,0 1,0-1,0 0,0 1,0-1,0 0,0 1,-1-1,1 1,0-1,0 0,0 1,-1-1,1 0,0 0,0 1,-1-1,1 0,0 0,0 1,-1-1,1 0,0 0,-1 1,1-1,0 0,-1 0,1 0,-1 0,-1 0,0 0,-1 0,1 0,0 0,0 0,0-1,0 1,0-1,0 0,0 1,0-1,0 0,0 0,1 0,-1 0,0-1,-2-1,-9-9,-1 0,2-1,0 0,1-1,0 0,1-1,1 0,-14-30,20 37,0 0,0-1,1 1,0-1,1 0,0 1,0-1,1 0,0 0,1 0,0 1,0-1,1 0,0 1,0-1,1 1,0 0,1 0,8-15,-9 18,1 0,0 0,0 1,0 0,0-1,1 2,0-1,0 0,0 1,0 0,0 0,1 1,-1-1,1 1,-1 0,1 1,0 0,0-1,7 1,14-1,0 1,0 1,29 5,9-1,-51-4,1 1,-1 0,0 1,1 0,24 8,-33-7,1 0,-1 0,0 0,0 1,0 0,0 0,0 1,-1-1,0 1,0 0,0 1,-1-1,7 12,8 14,-2 1,21 54,-32-69,-1 0,0 0,-1 1,-1-1,0 1,-2 0,0 21,-1-36,0 0,0 0,0 0,0 0,-1-1,0 1,1 0,-1 0,0-1,0 1,-1 0,1-1,-1 1,1-1,-1 0,0 1,1-1,-1 0,0 0,-1 0,1 0,0-1,-1 1,1 0,0-1,-1 0,0 0,1 1,-1-2,-4 2,-15 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33.7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2:50.1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34.1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 1,'0'4,"-4"1,-1 4,0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35.5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465 1,'-24'0,"-1"0,1 2,0 1,1 1,-1 2,1 0,-1 1,-23 11,-19 6,52-21,0 2,0 0,1 0,0 2,0-1,-14 11,-8 8,18-15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37.4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7:59.46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90,'-1'73,"3"84,-2-155,0 1,0 0,0-1,0 1,1 0,-1-1,1 1,0-1,0 1,0-1,0 1,0-1,0 1,1-1,-1 0,1 0,-1 0,1 0,0 0,0 0,0 0,0 0,0-1,1 1,-1-1,4 2,-3-2,0-1,0 0,0 0,0 0,0-1,0 1,1-1,-1 1,0-1,0 0,-1 0,1 0,0-1,0 1,-1-1,1 0,0 1,-1-1,0 0,1 0,-1-1,3-3,15-17,-2-1,0 0,-2-1,-1-1,19-44,-33 68,0-1,-1 1,1 0,0 0,0 0,0 0,0 1,1-1,-1 0,0 0,1 1,-1-1,1 1,0-1,-1 1,1 0,0-1,0 1,0 0,2-1,-2 2,0 0,-1 1,0-1,1 0,-1 1,1-1,-1 1,1-1,-1 1,0 0,1 0,-1-1,0 1,0 0,1 0,-1 0,0 0,0 0,0 1,0-1,1 3,7 11,0 1,-1 0,10 31,-13-33,2 4,-5-8,2-1,-1 1,1-1,0 0,1 0,0 0,1-1,0 1,13 13,-19-22,1 0,-1 1,0-1,1 0,-1 0,0 0,1 0,-1 0,1 0,-1 0,0 0,1 0,-1 0,0 0,1 0,-1 0,1 0,-1 0,0 0,1-1,-1 1,0 0,1 0,-1 0,0-1,1 1,-1 0,0 0,0-1,1 1,-1 0,0-1,0 1,1 0,-1-1,0 1,0 0,0-1,0 1,0 0,1-1,-1 1,0 0,0-1,0 1,0-1,0 1,0 0,0-1,0 1,0 0,0-1,-1 1,1-1,0 1,0 0,0-1,-2-27,-2 13,0 0,-1 0,-1 1,0 0,-1 0,-14-21,-13-30,33 63,0 0,0-1,0 1,1-1,-1 1,1 0,0-1,0 1,0-1,0 1,0-1,0 1,1-1,-1 1,1-1,-1 1,1 0,0-1,0 1,0 0,0 0,1-1,-1 1,1 0,2-2,4-5,1 1,0 0,0 1,14-8,4-4,-5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0.6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 52,'1'25,"-3"28,-1-52,-1-8,-3-9,6 13,1 0,-1-1,0 1,1 0,0 0,-1 0,1 0,0-1,1 1,-1 0,1 0,-1 0,1 0,0-1,0 1,0 0,1 1,-1-1,1 0,-1 0,1 1,0-1,0 1,0-1,1 1,-1 0,0 0,1 0,0 0,-1 0,1 0,0 1,0 0,0-1,0 1,0 0,0 0,4 0,13-3,-1 1,1 1,-1 1,38 2,-56-1,23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1.48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1,'0'4,"0"5,0 9,0 10,4 3,1 1,0 3,3 0,1-3,-2 1,-2 0,-2-3,-1-10,3-8,0-11,7-9,3-3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2.2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1,'3'23,"2"0,0-1,1 1,2-1,0 0,16 28,9 29,-12-10,-16-48,1-1,1-1,0 1,2-1,19 33,-25-49,0 1,1-1,0 0,0 0,0 0,0-1,0 1,1-1,-1 0,1 0,-1 0,1-1,0 0,0 0,0 0,-1 0,7-1,13 1,1-1,29-3,-18 0,12 3,-28 0,0 0,34-5,-54 5,1 0,0 0,-1-1,1 1,0 0,-1 0,1 0,0-1,-1 1,1 0,0-1,-1 1,1 0,-1-1,1 1,-1-1,1 1,-1-1,1 1,-1-1,1 1,-1-1,0 1,1-1,-1 0,0 1,0-1,1 0,-1 1,0-1,0 0,0 1,0-1,0 0,0 1,0-1,0-1,-10-23,-5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2.9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0 274,'2'-3,"-1"0,1 0,0 1,0-1,0 1,0 0,0-1,1 1,-1 0,1 0,-1 0,1 1,0-1,-1 1,1-1,0 1,5-1,1-3,63-32,1 3,2 3,0 3,2 3,1 4,130-17,-129 27,-47 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3.9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137 521,'5'-4,"-1"1,1-1,0 1,0 1,0-1,0 1,8-3,21-10,-24 8,0-1,0 0,-1 0,0 0,0-1,-1-1,-1 1,1-1,-1-1,-1 1,0-1,-1 0,0-1,0 1,3-18,-5 19,-1 0,-1 0,1 0,-2-1,1 1,-2-1,1 1,-2 0,1-1,-1 1,-1 0,0 0,0 0,-1 1,0-1,0 1,-1 0,-11-15,8 13,-1 1,0-1,-1 2,0-1,0 2,-1-1,-24-13,32 20,-1 0,0 0,-1 1,1-1,0 1,0 0,-1 0,1 0,0 1,-1-1,1 1,0 0,-1 1,1-1,-1 1,1-1,0 1,-1 1,1-1,0 1,0-1,0 1,0 0,1 1,-1-1,0 1,1-1,-1 1,-2 4,-1 0,0 0,0 1,1 0,0 0,0 1,1-1,1 1,-1 0,1 1,1-1,-1 1,2 0,-1 0,1 0,0 13,2-11,0 0,1-1,1 1,0-1,0 1,1-1,1 0,0 0,0 0,1 0,1-1,0 0,7 11,12 13,0-1,3 0,0-2,2-2,1 0,2-2,0-2,2-1,1-1,0-2,2-2,78 29,-66-32,1-2,0-2,0-2,1-2,72 0,-118-8,1 0,0-1,0 0,0 0,-1-1,1 0,9-4,-14 6,-1-1,0 1,0-1,0 0,0 1,0-1,0 0,0 0,-1 0,1 1,0-1,0 0,-1 0,1 0,0-1,-1 1,1 0,-1 0,0 0,1 0,-1 0,0-1,0 1,1 0,-1 0,0 0,0-1,0 1,-1 0,1 0,0 0,0-1,-1 1,1 0,0 0,-1 0,1 0,-1 0,0 0,1 0,-1 0,0 0,0 0,1 0,-1 0,-2-1,-16-18,-1 0,-1 2,0 0,-46-27,64 42,-29-17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5.0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1,'0'44,"2"0,10 55,-5-56,-6-29,1-1,0 1,1-1,0 0,2 0,10 24,6 15,-14-35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2:50.7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1,'0'4,"0"5,0 6,0 7,0 4,4 2,1 1,0-2,6 3,3-4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5.71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07.5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1 533,'8'-10,"1"0,-1 0,-1-1,0 0,0 0,-1-1,4-12,27-91,-29 86,-3 7,-1-1,-1 1,0-35,5-43,-1 54,-5 26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0.64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50,'4'11,"0"0,2 0,-1 0,1-1,7 10,11 20,15 43,28 89,-34-82,-86-178,41 69,2-2,0 1,1-1,0-1,2 0,1 0,1 0,1-1,0 0,1-40,3 53,-1-1,1 1,1-1,0 1,0-1,5-16,-5 24,1 0,-1 0,1 0,-1 0,1 0,0 1,0-1,0 1,0-1,1 1,-1 0,1 0,-1 0,1 0,0 1,0-1,0 1,0-1,0 1,0 0,0 0,5-1,12-1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3.2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1,'1'0,"0"1,0-1,0 1,1 0,-1-1,0 1,-1 0,1-1,0 1,0 0,0 0,0 0,-1 0,1 0,0 0,-1 0,1 0,-1 0,1 2,13 32,-8-21,1 3,-1 1,0-1,-2 1,0 0,0 0,0 23,-4 114,-1-17,1-136,0 0,0 0,0 0,0 0,0 0,1 0,-1-1,1 1,-1 0,1 0,-1 0,1-1,0 1,0 0,0-1,0 1,0-1,1 1,-1-1,0 1,1-1,-1 0,1 0,-1 0,1 0,1 1,0-1,0-1,1 1,-1-1,0 0,0 0,0 0,1 0,-1-1,0 0,0 1,0-1,0 0,0 0,3-2,12-6,-1 0,0-2,29-23,-29 20,-1 0,17-20,-28 28,0 0,0 0,-1-1,1 0,-1 0,-1 0,0 0,0-1,3-9,-3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4.9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44,'0'-1,"1"0,-1 0,1 0,-1 1,1-1,0 0,-1 0,1 0,0 1,-1-1,1 0,0 1,0-1,0 1,0-1,0 1,0-1,0 1,0 0,0-1,0 1,0 0,0 0,0 0,0-1,1 1,37-3,-32 3,253-25,-254 24,0 1,-1 0,1 0,0 1,-1 0,1 0,-1 0,1 0,-1 1,1 0,-1 0,0 0,0 1,0 0,0 0,-1 0,1 0,-1 1,0 0,0 0,0 0,0 0,-1 1,1-1,-1 1,0 0,-1 0,4 7,4 13,-1 0,-1 1,-1 0,6 41,-13-65,1 1,-1-1,1 0,0 0,-1 0,1 0,0 1,0-1,0 0,1 0,-1-1,0 1,1 0,-1 0,1-1,0 1,-1-1,1 1,0-1,0 0,0 0,0 1,4 0,-1-1,-1 0,1 0,-1 0,1-1,0 0,0 0,-1 0,1-1,0 1,-1-1,7-2,-3 1,-1 0,1-1,-1 0,0 0,0-1,0 0,-1 0,1 0,-1-1,0 0,0 0,-1-1,1 1,7-12,-12 14,1-1,0 1,-1-1,1 0,-1 1,0-1,0 0,-1 0,1 0,-1 0,0 0,0 0,0 0,0 0,-1 0,1 1,-1-1,0 0,-1 0,1 0,-1 1,1-1,-1 1,0-1,0 1,-1 0,1 0,-1 0,1 0,-7-5,-5-3,0 1,-1 1,-1 0,1 1,-26-9,31 13,-9-4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6.8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560 0,'-16'1,"0"1,0 1,1 0,-1 1,1 1,-1 0,1 1,1 0,-25 16,-12 10,-56 46,91-65,12-10,0-1,1 1,-1-1,1 1,0 0,0 0,0 1,1-1,-1 1,1-1,0 1,0 0,0 0,0 0,0 0,1 0,0 0,0 0,0 0,0 1,1-1,0 0,0 1,0-1,0 0,1 1,-1-1,1 0,0 0,1 0,-1 1,1-1,-1 0,1-1,5 7,1 3,2-1,0-1,0 0,1 0,0-1,1 0,0-1,25 14,-2-4,-22-14,-1 1,0 0,0 1,-1 1,21 17,-31-23,1 0,0 0,-1 0,1 0,-1 0,0 0,0 1,0-1,0 0,0 1,0-1,-1 1,1-1,-1 1,0-1,1 1,-1-1,0 1,-1 0,1-1,0 1,-1-1,0 1,1-1,-1 1,0-1,0 0,0 1,0-1,-1 0,1 0,-1 0,1 0,-1 0,0 0,0 0,-2 1,-2 3,0 0,0-1,0 0,0 0,-1 0,0-1,0 0,0-1,0 1,-1-1,1-1,-1 0,0 0,0 0,0-1,0 0,0 0,0-1,0 0,0-1,0 1,-8-3,-15-5,0 0,1-2,0-1,-34-19,38 18,24 12,1-1,-1 1,1-1,-1 0,1 0,-1 1,1-1,-1 0,1 0,0 0,-1 0,1 0,0-1,0 1,0 0,0-1,0 1,0 0,0-1,1 1,-1-1,0 0,1 1,-1-1,0-2,2 2,-1 0,1 0,0 0,0 0,0 0,0 0,0 0,0 0,0 1,0-1,1 0,-1 1,1-1,-1 1,1-1,3-1,10-8,1 2,0 0,25-10,143-51,-114 45,6-3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8.0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0,'1'22,"2"0,0-1,13 43,-9-39,-1 1,3 31,-8-29,-2 1,-7 51,1-10,6-69,1 1,0 0,0 0,1-1,-1 1,0 0,0-1,1 1,-1 0,1-1,0 1,-1-1,1 1,0-1,0 1,0-1,0 0,0 1,0-1,0 0,1 0,-1 0,0 1,3 0,0 0,1 0,-1 0,1 0,0-1,0 1,0-1,0 0,7 0,11 0,-1-1,41-6,-59 5,42-5,1-2,-1-2,0-3,-1-1,-1-2,72-38,-110 51,0-1,-1 0,1 0,-1-1,0 1,0-1,-1-1,0 1,1 0,-2-1,7-10,-3-2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8.7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94 331,'0'7,"0"1,1-1,0 0,0 1,0-1,1 0,0 0,1 0,-1 0,1-1,1 1,-1-1,8 10,-9-13,1 0,0-1,0 1,0-1,0 0,0 0,0 0,1 0,-1 0,0-1,1 1,0-1,-1 0,1 0,0-1,-1 1,1-1,0 0,0 0,0 0,-1 0,1-1,0 1,0-1,-1 0,1 0,-1 0,5-3,15-7,-1-1,0-1,-1 0,0-2,33-32,-50 44,0-1,0 0,0 0,0 0,-1 0,0-1,0 0,0 1,0-1,-1 0,0 0,0-1,0 1,-1 0,0-1,0 1,1-11,-3 8,0 1,0-1,0 1,-1-1,0 1,0 0,-1-1,0 1,0 1,-1-1,-8-11,2 4,-1 1,0 0,-1 1,-1 0,0 1,0 1,-1 0,-1 0,0 2,-30-14,31 17,0 1,-1 1,1 0,-1 1,1 0,-1 1,-18 1,29 0,0 0,-1 1,1-1,0 1,0-1,-1 1,1 1,0-1,0 0,0 1,0 0,1 0,-1 0,0 1,1-1,0 1,-1 0,1 0,0 0,0 0,1 0,-1 1,1-1,-1 1,1 0,0-1,1 1,-3 7,3-9,1 0,-1 0,1 0,0 0,0 0,0 0,0 0,0 0,0 0,0 0,1 0,-1 0,1 0,-1 0,1 0,0 0,0 0,0 0,0-1,0 1,0 0,0-1,3 3,-1-1,1-1,-1 0,1 1,-1-1,1-1,0 1,0 0,0-1,0 0,8 1,3 0,0-1,1 0,-1-1,0-1,21-3,-7-2,-5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19.3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1 122,'4'1,"0"-1,-1 1,1 0,0 0,0 0,0 0,-1 1,1-1,-1 1,1 0,-1 0,0 1,1-1,-1 1,0-1,-1 1,1 0,0 0,2 4,6 9,-1 1,15 31,-11-20,-5-13,0 1,-1 1,-1 0,-1 0,0 0,4 25,-10-43,0 1,-1 0,1 0,0 0,0 0,0-1,0 1,-1 0,1 0,0 0,0 0,-1 0,1 0,0 0,0 0,0 0,-1 0,1-1,0 1,0 0,-1 0,1 0,0 1,0-1,0 0,-1 0,1 0,0 0,0 0,-1 0,1 0,0 0,0 0,0 0,-1 1,1-1,0 0,0 0,0 0,0 0,0 1,-1-1,1 0,0 0,0 0,0 0,0 1,0-1,0 0,0 0,0 1,0-1,-1 0,1 0,0 0,0 1,0-1,0 0,0 0,1 1,-16-18,8 7,0-1,1 0,0 0,1-1,0 0,1 0,1 0,0 0,0-1,1 1,0-24,2 27,0-1,1 1,1 0,0-1,0 1,0 0,2 0,-1 0,1 1,0-1,0 1,1 0,1 0,-1 0,1 1,11-11,-7 9,0 0,0 1,1 0,0 1,0 0,1 1,0 0,18-6,-26 11,-1 0,1 0,0 0,-1 0,1 0,0 1,-1 0,1 0,0 0,0 0,-1 0,1 1,0 0,-1-1,1 1,0 1,-1-1,1 1,-1-1,0 1,0 0,1 0,-1 0,-1 0,1 1,0 0,0-1,-1 1,0 0,1 0,-1 0,0 0,3 7,1 3,1 0,0-1,1 0,1 0,0-1,12 13,-4-6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20.1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95 0,'-3'1,"1"0,-1 0,1 0,-1 0,1 0,0 1,-1-1,1 1,0-1,0 1,0 0,0 0,0 0,-2 2,-23 32,23-29,0 1,0-1,0 1,1-1,0 1,1 0,0 0,0 0,1 1,0-1,0 13,1-18,0 0,0 0,1 0,-1 0,1 0,0 0,-1-1,2 1,-1 0,0 0,0-1,1 1,0-1,-1 1,1-1,0 1,0-1,0 0,1 0,-1 0,0 0,1-1,-1 1,1-1,0 1,-1-1,1 0,0 0,0 0,0 0,0-1,0 1,0-1,4 1,5-1,0-1,0 0,0 0,-1-1,1-1,-1 0,1 0,-1-1,0-1,0 1,-1-2,1 0,-1 0,-1-1,12-9,-13 9,1-1,-1 0,0 0,-1-1,0 0,7-13,-11 18,-1 0,0 0,0-1,0 1,-1-1,1 0,-1 1,0-1,0 0,-1 0,0 0,1 1,-2-9,29 146,-23-110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03.8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1401 3136,'-1'-1,"0"0,0 1,0-1,0 0,0 0,0 1,0-1,1 0,-1 0,0 0,0 0,1 0,-1 0,1 0,-1 0,1-1,0 1,-1 0,1 0,0 0,0 0,-1-1,1 1,0-2,-3-38,2 35,-5-464,6 152,-2 278,-3 1,-1-1,-1 1,-27-76,-74-145,50 131,55 121,-129-279,108 243,-2 1,-2 2,-2 1,-47-51,1 12,3-4,-65-98,61 76,-107-113,135 163,3-3,-77-124,113 164,-2 0,-20-26,16 28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21.6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179 0,'-11'0,"1"0,-1 1,0 0,1 1,-1 0,1 1,0 0,-19 8,25-9,0 0,0 1,1-1,-1 1,1 0,0 0,0 0,0 0,0 1,0-1,1 1,0 0,-1 0,2 0,-1 0,0 0,1 0,-1 0,1 0,0 1,1-1,-1 1,1 6,-1-4,1 0,0-1,1 1,0 0,0-1,0 1,1 0,-1-1,2 0,-1 1,1-1,0 0,0 0,0-1,9 11,-7-11,1 0,-1 0,1-1,0 0,1 0,-1 0,1-1,-1 0,1 0,0-1,0 0,0 0,1 0,9 0,-8-2,0 1,0-2,0 1,0-1,0 0,-1-1,1 0,0-1,-1 1,0-2,0 1,0-1,0 0,0-1,-1 0,0 0,0-1,0 0,7-8,-9 10,-1-1,0 0,0 0,0 0,-1-1,0 0,0 1,0-1,-1 0,1 0,-1-1,-1 1,0 0,1-1,-2 1,1-1,-1 1,0 0,0-1,-1 1,0-1,0 1,0-1,-1 1,0 0,-5-11,7 16,-1 1,1-1,0 0,0 1,-1-1,1 1,0-1,-1 0,1 1,0-1,-1 1,1-1,-1 1,1-1,-1 1,1 0,-1-1,1 1,-1-1,0 1,1 0,-1 0,1-1,-1 1,0 0,0 0,-8 12,0 28,0 286,10-214,-14 120,-26 147,38-374,1 1,0-1,-1 0,0 0,0 0,-1 0,0 0,0 0,0 0,0 0,-4 4,6-8,-1 0,0 0,0 0,0 0,0-1,0 1,0 0,0-1,0 1,0-1,0 1,0-1,-1 1,1-1,0 0,0 0,0 1,-3-1,1-1,0 1,1-1,-1 1,0-1,0 0,1 0,-1 0,1 0,-1-1,1 1,-3-3,-19-15,1 0,0-2,2-1,0 0,-24-36,42 54,0 0,0 0,0 0,1 0,0-1,-1 1,1-1,1 1,-1-1,1 0,0 1,0-1,0 0,1 0,-1 0,1 0,1 0,-1 0,0 0,1 0,0 0,1 1,-1-1,1 0,-1 1,2-1,-1 1,0-1,1 1,0 0,0 0,0 0,0 1,0-1,5-3,30-26,1 1,2 2,1 2,47-24,15-11,-87 53,135-94,-133 88,0 0,0-1,-2 0,0-2,18-26,-30 37,0-1,-1 0,0 0,-1-1,0 1,-1-1,1 0,-2 1,1-1,-2 0,1 0,-1 0,-1 0,0 0,0 0,-1 0,0 1,0-1,-1 1,-1-1,-7-14,7 16,1 1,-1 0,-1 0,0 1,0-1,0 1,0 0,-1 0,0 1,0-1,-1 1,1 1,-1-1,0 1,-1 1,1-1,0 1,-1 0,0 1,0 0,0 0,0 1,0 0,0 0,0 0,-14 2,19-1,-1 1,0-1,1 1,-1-1,1 1,-1 0,1 0,-1 1,1-1,0 1,-1 0,1-1,0 1,0 1,0-1,1 0,-1 1,1-1,-1 1,1 0,0 0,0 0,0 0,0 0,0 1,1-1,0 0,-1 1,1-1,0 1,0 3,1-1,0 0,0 0,1 0,0 0,0 0,0 0,1 0,0 0,0-1,0 1,1-1,0 0,0 1,0-1,0-1,1 1,0 0,7 6,43 33,1-3,2-2,101 51,-54-32,-89-49,-3-2,1 1,-1-2,1 0,0 0,0-1,20 5,-32-10,-1 0,0 0,1 1,-1-1,0 0,0 0,1 0,-1 0,1 0,-1 0,0 1,1-1,-1 0,0 0,1 0,-1 0,0 0,1 0,-1 0,0 0,1-1,-1 1,0 0,1 0,-1 0,0 0,1 0,-1-1,0 1,1 0,-1 0,0 0,0-1,1 1,-1 0,0 0,0-1,1 1,-1 0,0-1,0 1,0 0,0-1,1 1,-1 0,0-1,0 1,0-1,-14-18,-29-16,22 23,-2 1,0 1,-42-12,15 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22.8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49,'8'-4,"22"-1,31-4,23 0,11 1,-4 2,-13 2,-16 2,-19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2.2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6,'0'-4,"8"2,6 7,6 5,10 9,9 6,5 2,3-3,2-3,0 1,-4-1,-2-3,-8-2,-7-2,-7-1,-7-1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3.9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41,'0'41,"-1"32,17 133,-15-169,-1-37,0 0,0 0,0 1,0-1,0 0,0 0,0 1,0-1,0 0,0 0,0 0,0 1,0-1,-1 0,1 0,0 1,0-1,0 0,0 0,0 0,-1 0,1 1,0-1,0 0,0 0,-1 0,1 0,0 0,0 0,0 1,-1-1,1 0,0 0,0 0,-1 0,1 0,0 0,-1 0,-13-15,-3-15,1-1,1-1,1-1,3 0,0 0,2-1,-8-64,16 95,1 1,-1-1,1 1,0-1,0 1,0-1,0 0,1 1,-1-1,1 1,-1-1,1 1,0-1,0 1,0 0,0-1,1 1,2-4,-2 4,0 1,0 0,-1-1,1 1,1 0,-1 0,0 0,0 0,0 1,0-1,1 0,-1 1,0 0,1 0,-1-1,5 2,4 0,1 1,-1 0,0 1,0 0,0 1,0 0,10 6,2 2,-2 1,0 1,-1 1,0 0,-1 2,-1 0,0 1,-1 0,15 23,9 22,57 114,-92-165,8 13,-7-15,-1 1,0 1,-1-1,6 20,-10-29,0 0,-1 0,1 1,-1-1,0 0,0 0,0 0,0 1,0-1,0 0,-1 0,1 0,-1 1,1-1,-1 0,0 0,0 0,0 0,0 0,0 0,0-1,-1 1,1 0,-1 0,1-1,-1 1,1-1,-1 1,0-1,0 0,-3 2,-4 1,1 0,-1-1,0 0,0 0,0-1,-1 0,1 0,0-1,-1-1,1 1,-1-2,1 1,-1-1,1-1,0 0,0 0,0 0,-14-7,-8-5,1-2,1-1,-50-39,36 24,-18-12,47 29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4.9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49 229,'1'-3,"0"0,1 0,-1 0,1 1,0-1,0 0,0 1,0-1,1 1,-1-1,0 1,1 0,0 0,0 0,-1 0,6-1,2-4,9-5,0 1,0 1,1 0,34-10,30-15,-82 35,0-1,0 0,-1 0,1 0,-1 0,1 0,-1 0,1 0,-1-1,1 1,-1 0,0-1,0 1,0-1,0 0,0 1,1-3,-2 3,0 0,0 0,0 0,0-1,0 1,0 0,0 0,0 0,0 0,-1 0,1 0,0 0,-1 0,1 0,-1 0,1 0,-1 0,0 0,1 0,-1 0,-1-1,-1-1,-1 0,0 0,0 0,0 0,0 0,-1 1,1 0,-1 0,0 0,1 0,-7 0,1 0,0 2,0-1,-1 1,1 1,0 0,-1 0,1 1,0 0,0 1,0 0,0 1,1 0,0 0,-1 1,1 0,-10 9,11-9,0 1,1 0,0 0,0 0,1 1,0 0,0 1,1-1,0 1,0 0,0 1,1-1,1 1,-1 0,1 0,1 0,0 0,-2 13,4-15,0 0,0-1,0 1,1 0,0-1,1 1,-1-1,1 1,0-1,1 1,0-1,0 0,0 0,0-1,8 10,-4-8,0 0,1 0,-1-1,1 0,1 0,-1-1,1 0,0-1,15 6,8 0,0-2,0-2,1 0,-1-3,44 1,-70-4,-1 1,0-1,1 0,-1-1,1 1,-1-1,0 0,1 0,-1-1,0 0,0 0,0 0,0 0,0-1,0 0,-1 0,1 0,-1 0,0-1,5-5,-1-2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5.9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 1,'-2'31,"-10"56,8-68,1 1,0 0,1-1,1 1,1 0,1 0,4 25,-3-39,1 0,-1 0,1-1,0 1,0-1,0 0,1 0,-1 0,1 0,1-1,-1 0,1 1,-1-2,1 1,0 0,7 2,-2 0,1-1,-1 0,1-1,0-1,0 1,0-2,22 4,-10-5,0-1,0-1,-1-1,1-1,0-1,-1-1,0-1,0-1,-1 0,40-21,-34 13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6.8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144 235,'1'-2,"1"0,0-1,0 1,0 0,0 0,0 0,0 0,0 0,1 1,-1-1,1 1,-1-1,1 1,3-1,3-3,148-77,-156 81,1 0,0 1,-1-1,1 0,-1 0,0 0,1 0,-1-1,0 1,1 0,-1 0,0-1,0 1,0-1,0 1,-1-1,1 1,0-1,0 0,-1 1,1-1,-1 0,0 1,1-1,-1 0,0 0,0 1,0-1,0 0,-1 0,1 1,0-1,-1 0,1 1,-1-1,1 0,-1 1,0-1,0 1,0-1,0 1,0-1,0 1,0 0,0-1,-1 1,1 0,0 0,-4-2,-2-3,0 1,-1 0,0 1,0-1,0 1,-1 1,1 0,-14-4,11 5,1 1,0 0,0 0,-1 1,1 0,0 1,0 0,-1 1,1 0,0 0,0 1,1 1,-1-1,1 2,-16 8,18-8,0 0,0 1,1 0,-1 0,2 0,-1 1,1 0,0 0,0 0,1 1,0-1,0 1,1 0,0 0,0 1,1-1,0 0,0 1,0 10,2-16,0 0,0 1,0-1,0 1,0-1,1 1,0-1,-1 1,1-1,1 0,-1 1,0-1,1 0,0 0,-1 0,1 0,0 0,1-1,3 5,0-2,-1-1,1 0,0 0,1-1,-1 0,1 0,-1 0,1-1,8 3,14 0,-1-1,1-1,49-1,-42-3,-18 0,0 1,0 1,19 2,-17 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7.6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233 1,'-7'1,"-1"0,0 0,1 1,-1 0,1 1,-1 0,1 0,0 0,0 1,1 0,-1 1,1-1,0 1,0 0,0 1,1-1,0 1,0 0,-5 9,-3 4,0 1,2 0,0 1,1 1,-8 26,13-34,1 0,0 1,1-1,1 1,0 0,1 0,1 24,1-34,0 0,-1 0,2 0,-1-1,0 1,1 0,0-1,0 1,1-1,-1 1,1-1,0 0,0 0,0 0,0-1,1 1,0-1,0 0,0 0,0 0,0 0,0-1,1 1,-1-1,10 3,5 0,0 0,0-2,0 0,0-1,33 0,-42-2,-1-1,1 1,-1-2,0 1,0-1,1 0,-1-1,-1 0,1-1,0 0,-1 0,0-1,13-9,-17 10,0-1,0 0,-1 0,1 0,-1-1,0 1,-1-1,1 0,-1 0,2-11,10-62,-14 79,2-21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8.4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1,'18'368,"-17"-329,-1-29,0 0,1 0,0 0,5 19,-6-27,1 0,0 0,0 1,0-1,0 0,1 0,-1 0,0-1,1 1,0 0,-1 0,1-1,0 1,0-1,-1 1,1-1,0 0,1 0,-1 0,0 0,0 0,0-1,1 1,-1 0,4-1,21 3,-1-2,1 0,-1-2,1-1,-1-2,44-10,-69 14,-1 0,1 0,-1 0,1 0,-1 0,1-1,-1 1,1 0,-1 0,1 0,-1 0,1-1,-1 1,1 0,-1 0,0-1,1 1,-1 0,1-1,-1 1,0-1,0 1,1 0,-1-1,0 1,1-1,-7-1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8:59.2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69,'4'-3,"5"-2,9 0,6 1,2 1,5-3,1 0,-5-4,1 1,0 1,-2 2,-4 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06.4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202 1,'-11'1,"0"2,-1-1,1 1,1 1,-1 0,0 1,1 0,0 0,0 1,1 0,-1 1,1 0,1 1,0-1,0 2,0-1,-8 13,14-18,0 0,0 0,0 0,0 1,1-1,-1 1,1-1,0 1,0-1,0 1,1-1,-1 1,1 0,0-1,0 1,0 0,1 0,-1-1,1 1,0-1,0 1,0 0,0-1,0 0,1 1,0-1,0 0,0 0,0 0,0 0,1 0,-1 0,1-1,-1 1,1-1,0 0,6 4,1 0,1 0,0-1,0 0,1 0,-1-1,1-1,0 0,0-1,0 0,19 0,-5-2,1 1,0 1,-1 2,0 0,32 10,-40-8,-1 0,0 1,0 0,-1 2,0 0,23 16,-33-19,1 0,-1 0,1 1,-2-1,1 1,-1 1,0-1,0 1,-1 0,0 0,-1 0,0 1,0-1,-1 1,3 12,-4-13,0 1,0-1,0 1,-1-1,0 1,-1-1,0 1,0-1,-1 1,0-1,0 0,-1 0,0 0,-1 0,0-1,0 1,0-1,-1 0,0 0,0 0,-1-1,0 0,0 0,-1 0,1-1,-1 0,0 0,-1-1,1 0,-11 4,6-2,0 0,0-1,-1 0,1-2,-1 1,-16 1,25-4,-1-1,0 0,1 0,-1-1,0 0,1 1,-1-2,1 1,-1 0,1-1,0 0,-1 0,1 0,0 0,0-1,0 0,1 0,-1 0,1 0,-6-6,0-4,0 0,1 0,0-1,1 0,1 0,0 0,1-1,0 0,1 0,1 0,-1-21,-5-10,4 26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9:00.5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187 50,'-8'-6,"0"0,-1 1,1 0,-1 0,-1 1,1 0,-1 1,1 0,-15-3,20 5,0 0,0 1,0 0,-1 0,1 0,0 0,0 0,0 1,0 0,0 0,-6 2,8-2,0 0,1 0,-1 0,0 0,0 1,1-1,-1 1,1-1,0 1,-1-1,1 1,0 0,0 0,0-1,0 1,0 0,0 0,1 0,-1 0,1 0,-1 0,1 0,-1 4,2-1,-1 0,1 0,0 0,0 0,0 0,0 0,1 0,0 0,0-1,1 1,-1 0,1-1,0 0,0 0,0 0,1 0,7 6,8 8,1-2,27 18,-38-28,-5-4,-1 0,0 0,1 1,-1-1,0 1,-1 0,1 0,0 0,-1 0,0 0,0 1,3 4,-5-7,0 1,0 0,0-1,0 1,0-1,-1 1,1 0,-1-1,1 1,-1-1,1 1,-1-1,0 1,0-1,1 1,-1-1,0 0,0 0,-1 1,1-1,0 0,0 0,0 0,-1 0,1 0,-1-1,1 1,-1 0,1-1,-1 1,1-1,-3 1,-10 6,-1 0,0-2,-1 0,-20 4,14-5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9:02.2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45,'4'0,"2"-3,7-2,9 0,10-3,3 0,3 1,-1 2,-7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9:03.7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520 122,'0'-3,"-1"1,1-1,-1 1,0-1,0 1,0-1,0 1,-1 0,1-1,-1 1,1 0,-1 0,0 0,1 0,-1 1,0-1,-1 0,1 1,0-1,0 1,-4-2,-58-24,52 23,-14-6,0 2,0 1,-1 1,1 1,-1 2,-1 0,1 2,-47 4,69-3,0 1,0 0,0 0,0 0,0 1,0 0,0 0,1 0,-1 1,1-1,-1 1,1 0,0 0,0 1,0-1,-5 7,5-3,-1 0,1 0,1 0,-1 0,1 0,0 1,1-1,0 1,0 0,-1 8,2 0,0 1,0-1,2 0,0 1,1-1,0 0,2 0,0 0,0 0,9 17,223 450,-93-248,-74-129,-68-104,1 0,-1 0,0 1,0-1,0 1,0-1,0 1,0-1,-1 1,1 4,-1-7,0 1,0 0,0 0,0-1,0 1,0 0,0 0,-1-1,1 1,0 0,0-1,-1 1,1 0,-1-1,1 1,0-1,-1 1,1 0,-1-1,1 1,-1-1,0 1,1-1,-2 1,0-1,0 1,0-1,0 0,0 1,0-1,0 0,-1-1,1 1,0 0,0-1,0 1,0-1,0 1,0-1,0 0,0 0,0 0,0 0,1 0,-1-1,0 1,1 0,-3-3,-16-15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9:04.3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1 383,'4'-5,"5"0,5-4,9 0,11-3,20-7,29-8,28-8,30-5,24-5,11 3,-1-1,-26 4,-34 8,-37 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9:08.9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493 196,'-15'-1,"0"1,-1 0,1 1,-1 1,1 0,0 1,0 1,0 0,0 1,1 1,0 0,-15 9,1 4,0 2,2 0,0 2,2 1,0 2,2 0,0 1,-34 58,52-77,0-1,1 1,0 0,0 0,0 0,1 0,0 1,1-1,0 0,0 1,1 9,0-15,1 0,-1 0,1 0,-1 0,1 0,0 0,0 0,1 0,-1-1,1 1,-1 0,1-1,0 1,0-1,0 0,0 1,0-1,0 0,1 0,-1-1,1 1,0 0,-1-1,1 0,0 1,0-1,0 0,-1-1,1 1,0 0,1-1,-1 0,3 1,2-1,0 0,0-1,-1 0,1 0,0 0,-1-1,1 0,-1-1,0 1,0-1,0-1,0 1,0-1,-1-1,0 1,1-1,-2 0,1-1,9-10,6-10,-1-2,-1 0,19-37,-25 43,9-24,-18 35,0 1,1-1,1 1,0 0,0 1,1-1,9-8,-15 17,1 0,-1 0,1 0,-1 0,1 1,0-1,-1 1,1-1,0 1,0 0,-1 0,1 0,0 0,0 0,-1 0,1 0,0 0,0 1,-1-1,1 1,0-1,-1 1,1 0,-1 0,1-1,-1 1,1 0,-1 0,1 1,-1-1,0 0,0 0,2 2,7 8,-1-1,1 1,7 12,-11-13,23 26,2-1,1-1,2-2,48 36,-75-62,-1-2,2 1,-1-1,0 0,1-1,0 1,0-2,0 1,0-1,0 0,0-1,0 0,1 0,-1-1,1 0,13-2,-17 1,1 0,0-1,-1 0,1 0,-1 0,0-1,0 0,0 0,0 0,0-1,-1 0,1 1,-1-2,0 1,0 0,-1-1,1 0,-1 0,0 0,0 0,-1 0,0 0,0-1,2-8,0-3,-1 0,-1 0,0 0,-1 0,-2 0,1 0,-2 0,-6-29,8 45,0 1,-1-1,1 0,0 0,0 0,-1 0,1 0,0 0,0 0,0 0,0 0,0 0,0 1,0-1,1 0,-1 0,0 0,0 0,1 0,-1 0,1 0,-1 1,1-1,0-1,0 2,0 0,0 0,0 0,0 0,0 1,0-1,0 0,0 1,0-1,0 0,-1 1,1-1,0 1,0 0,0-1,-1 1,1 0,1 1,44 50,-37-41,14 15,10 13,1-2,2-2,75 59,-101-86,1-1,0-1,0 0,0 0,1-1,0-1,0 1,0-2,1 0,-1-1,1 0,-1 0,1-2,0 1,-1-2,1 1,0-2,-1 0,1 0,22-9,-28 8,0 0,0 0,0-1,-1 0,0 0,0-1,0 1,0-1,-1-1,0 1,0-1,0 0,0 0,-1 0,0-1,-1 0,0 1,0-1,0 0,2-9,-3 5,1 0,-2-1,0 1,0-1,-1 1,0-1,-1 1,-1 0,0-1,0 1,-1 0,-7-18,0 3,0-1,2 1,2-2,0 1,1-1,2 1,0-50,3 77,0 0,0-1,0 1,0 0,-1-1,1 1,0 0,0-1,0 1,0 0,0-1,0 1,0 0,0-1,0 1,0-1,0 1,1 0,-1-1,0 1,0 0,0-1,0 1,0 0,1 0,-1-1,0 1,0 0,1-1,-1 1,0 0,0 0,1 0,-1-1,0 1,1 0,-1 0,0 0,1 0,-1-1,0 1,1 0,12 15,15 39,-24-46,10 20,124 238,-98-196,86 111,-123-177,-1 0,2-1,-1 1,0-1,1 0,-1 0,1 0,0-1,0 1,0-1,5 2,-8-3,1-1,0 0,0 0,-1 0,1 0,0 0,-1 0,1 0,0-1,0 1,-1-1,1 1,-1-1,1 0,0 0,-1 1,0-1,1 0,-1 0,1 0,-1-1,0 1,0 0,0 0,0-1,0 1,0-1,0 1,0-1,0 1,0-1,0-1,109-227,-101 215,3-8,30-39,-41 61,0 0,-1 0,1 0,0 0,-1 1,1-1,0 0,0 0,0 1,0-1,0 1,0-1,0 1,-1-1,2 1,-1 0,0-1,0 1,0 0,0 0,0 0,0 0,0 0,0 0,2 0,-1 1,0 0,0 0,0 0,-1 0,1 0,0 0,0 1,-1-1,1 0,-1 1,1 0,1 2,5 8,0 1,-1 0,6 16,-7-17,6 15,-3-6,0 0,15 20,-22-37,0 0,1-1,0 1,-1-1,1 0,1 0,-1 0,0 0,1 0,-1-1,1 1,0-1,0 0,0 0,0 0,0-1,5 2,-5-3,0 0,0-1,0 1,0-1,1 0,-1 0,0 0,-1 0,1-1,0 0,0 1,0-2,-1 1,1 0,3-4,51-47,-44 39,1-1,-6 5,1 1,0 0,0 0,20-12,-28 20,1-1,-1 1,1 0,0 0,-1 0,1 0,0 0,0 1,0-1,-1 1,1 0,0 0,0 0,0 0,0 0,0 1,0-1,-1 1,1 0,0-1,0 2,-1-1,1 0,-1 0,1 1,-1-1,4 4,3 3,-1 1,0 0,12 18,-15-20,0 0,0 0,0-1,1 0,0 0,0 0,0 0,1-1,7 4,-13-8,0-1,0 0,-1 0,1 1,0-1,0 0,0 0,0 0,0 0,0 0,0-1,-1 1,1 0,0 0,0 0,0-1,0 1,0 0,-1-1,1 1,0-1,0 1,-1-1,1 1,0-1,-1 0,1 1,-1-1,1 0,-1 1,1-1,-1 0,1 0,0-1,16-38,-7 16,-9 22,1 0,0-1,-1 1,1 1,0-1,0 0,0 0,0 1,0-1,0 1,0 0,1-1,-1 1,0 0,1 1,-1-1,1 0,-1 1,1-1,3 1,-1 0,0 0,0 1,0-1,0 2,0-1,0 0,0 1,0 0,8 4,3 3,-1 1,-1 1,0 0,0 1,12 14,29 44,-56-87,-9-21,5 22,3 7,-1 0,1 0,1 0,0 0,0 0,1-1,0 1,0 0,1 0,0 0,1-1,0 1,1 1,0-1,0 0,1 1,0-1,0 1,1 0,0 0,0 1,10-11,3-2,0 0,1 1,1 2,1 0,1 1,28-16,-32 24,-1 2,2 0,-1 1,1 1,0 1,0 1,30-1,-35 2,9 1,-1-2,1-1,-1-1,24-7,-41 10,0-1,-1 0,1 0,-1 0,0 0,0-1,0 0,0 0,0 0,-1 0,4-4,-5 4,0 1,-1-1,0 1,1-1,-1 0,0 0,0 1,0-1,-1 0,1 0,-1 0,0 0,1 0,-1 0,-1 0,1 0,0 0,-1 0,-1-5,1 3,-1-1,0 0,0 0,0 1,-1-1,0 1,0-1,0 1,-1 0,0 1,0-1,0 1,0-1,-1 1,0 0,0 1,0-1,0 1,-8-4,8 6,1-1,-1 1,0 0,1 0,-1 1,0-1,1 1,-1 0,0 0,0 1,1 0,-1-1,0 2,1-1,-1 0,1 1,0 0,-1 0,1 0,0 0,0 1,0 0,1 0,-1 0,-4 5,0 0,0 1,1 0,-1 0,2 1,0 0,0 0,1 1,0-1,0 1,2 0,-1 1,1-1,1 0,0 1,0 0,2-1,-1 1,1 0,3 17,0-12,0 1,1-1,1 1,1-1,0-1,1 1,1-1,1 0,0-1,1 0,0-1,15 16,-13-19,0-1,0 0,1-1,0 0,0-1,1-1,0 0,1-1,-1 0,28 6,-2-3,0-1,77 3,-115-11,-1 1,1-1,0 0,-1 0,1 0,0 0,-1-1,1 1,0 0,-1-1,1 1,-1-1,1 1,0-1,-1 0,0 0,3-1,-3 1,-1 0,0 1,1-1,-1 0,0 0,0 0,1 1,-1-1,0 0,0 0,0 0,0 0,0 1,0-1,0 0,0 0,-1 0,1 1,0-1,0 0,-1 0,1 0,-1 1,0-2,-5-7,0 0,-1 1,0-1,-9-7,7 7,0 0,-1-1,0 2,0 0,-1 0,-14-8,-17-5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9:09.9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10,'0'-4,"0"-1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13.9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1,'482'9,"-342"1,194 38,-311-42,1 2,-2 0,1 2,-1 0,0 1,-1 2,-1 0,30 25,23 13,-55-40,0-2,0 0,28 8,-34-13,0 0,1 0,-2 2,1-1,-1 1,0 1,0 0,0 1,-1 0,18 18,29 55,-38-52,34 38,-43-57,0 0,1-1,0-1,0 1,1-2,1 0,-1 0,1-1,0-1,0 0,0-1,18 3,-22-4,46 15,-16-5,58 11,-47-14,-27-5,0-1,41 3,-53-9,-5-3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15.0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164 1,'3'0,"0"1,1 0,-1 0,0 0,0 0,0 1,0-1,0 1,0 0,0 0,-1 0,5 3,32 33,-31-30,200 191,-184-180,-14-12,0 1,-1 0,1 1,-2 0,13 16,-21-25,1 1,-1-1,0 1,0-1,0 1,0-1,1 1,-1-1,0 1,0-1,0 1,0-1,0 1,0-1,-1 1,1-1,0 1,0-1,0 1,0-1,-1 1,1-1,0 1,0-1,-1 1,1-1,0 0,-1 1,1-1,0 0,-1 1,1-1,-1 0,1 1,0-1,-1 0,1 0,-1 1,1-1,-1 0,1 0,-2 0,-28 9,19-7,-35 14,-67 34,-3 2,70-32,1 1,-43 29,54-36,18-10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16.09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 1,'1'87,"-3"109,0-160,-2 0,-2 0,-13 46,13-62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21.0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26,'-1'18,"2"0,0 0,0 0,2 0,0 0,1 0,7 18,17 37,56 155,-71-200,-11-29,-7-17,-21-42,17 43,1 0,1-1,1 0,0 0,2 0,0-1,-3-36,6 34,1-8,5-55,-4 76,0 0,1 0,0 0,1 0,0 1,0-1,0 1,1 0,0 0,1 0,8-10,-10 14,0 1,0 0,0 0,0 0,1 0,-1 0,1 0,0 1,-1 0,1 0,0 0,0 0,0 1,-1-1,1 1,0 0,0 0,0 0,0 1,4 0,14 3,-1 1,31 11,-12-3,-22-10,-1 0,1-1,19 0,-18-2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55:08.1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1,'2'18,"1"0,1-1,1 1,0-1,1 0,1 0,13 24,-2-3,12 31,3-1,2-2,4-1,2-2,99 113,-107-141,38 52,-54-42,-19-28,1-16,0-1,0 0,1 0,-1 0,0 0,0 0,0 0,1 0,-1 0,0 0,0 0,1-1,-1 1,0 0,0 0,1-1,-1 1,0-1,1 1,-1 0,1-1,-1 1,0-1,1 1,-1-1,0 0,-10-10,0 1,0-1,1-1,1 0,0 0,-8-15,-44-88,54 101,6 10,0 0,0 0,0 0,1 0,-1 0,1 0,0 0,0 0,0 0,1-1,-1 1,1 0,0 0,0 1,1-1,-1 0,1 0,0 0,0 1,0-1,0 1,1 0,-1 0,1 0,5-5,-1 1,0 0,0 0,1 1,0 0,0 0,1 1,-1 0,1 0,18-5,-17 7,0 2,1-1,-1 1,1 1,-1 0,1 0,-1 1,1 0,-1 1,1 0,-1 1,0 0,0 1,-1 0,1 0,-1 1,1 0,12 11,-10-8,-1 2,0 0,0 0,-1 1,0 0,-1 1,0 0,-1 0,0 1,-1 0,-1 0,8 23,-32-89,13 34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0:21.9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81,'4'0,"5"-4,6-2,-1-3,2 0,-2-3,-4-3,1 1,-1 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1:01:17.0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1,'285'18,"-182"-8,1336 144,-448-13,-685-80,357 118,-412-90,-5 10,-4 11,-5 10,361 246,-424-236,186 178,124 183,-335-324,141 142,-278-297,1-1,1 0,-1-1,31 15,-26-17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570B-8812-4C02-BBD9-E14E559245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E92D50-0EA2-465C-972F-934DB68257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AC75A9-C4FC-438A-9E6E-9E5625FD9EB7}"/>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5" name="Footer Placeholder 4">
            <a:extLst>
              <a:ext uri="{FF2B5EF4-FFF2-40B4-BE49-F238E27FC236}">
                <a16:creationId xmlns:a16="http://schemas.microsoft.com/office/drawing/2014/main" id="{D817F9B1-4222-4FC5-81DC-213133695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4367-9D2F-4B0E-88EC-B872A5A2AC37}"/>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24931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525F-B5BA-4D21-80D9-69E82053E0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E3942-C904-4FF0-82CA-673A3081BC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027B1-654A-4D3A-96F8-A74300B0A760}"/>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5" name="Footer Placeholder 4">
            <a:extLst>
              <a:ext uri="{FF2B5EF4-FFF2-40B4-BE49-F238E27FC236}">
                <a16:creationId xmlns:a16="http://schemas.microsoft.com/office/drawing/2014/main" id="{A4AD7CE4-F9B4-478F-97F4-6DEF76254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A6657-05E7-434B-8C14-C5C1FDFCB989}"/>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73584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B4ADC3-CC13-4FC8-A10F-1EF25F46C9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B3E66-85C4-4681-925F-80D44E2886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1CFDC-7DD8-4859-B733-1C15A272F2FC}"/>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5" name="Footer Placeholder 4">
            <a:extLst>
              <a:ext uri="{FF2B5EF4-FFF2-40B4-BE49-F238E27FC236}">
                <a16:creationId xmlns:a16="http://schemas.microsoft.com/office/drawing/2014/main" id="{E645B0AD-75AC-4FA6-BD2B-4F800087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DFCBC-89B6-463C-AD56-BAD18F759B5C}"/>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382553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F6F7-5475-4494-BB61-07F0D16B95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D25C6-E563-4752-9F45-CE95EA3726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5D1CDB-7488-4E1D-8B99-3747B480246F}"/>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5" name="Footer Placeholder 4">
            <a:extLst>
              <a:ext uri="{FF2B5EF4-FFF2-40B4-BE49-F238E27FC236}">
                <a16:creationId xmlns:a16="http://schemas.microsoft.com/office/drawing/2014/main" id="{B565A291-C2BA-4D15-8575-227BA098D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A9981-241E-4412-BF24-21D405F50B17}"/>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108468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5745-BDAE-470C-858C-B9ECC57D7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9232-0BD5-40E2-8DBE-092F7EFB6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CE4FA-14C3-4438-B9E7-55B4A91882F2}"/>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5" name="Footer Placeholder 4">
            <a:extLst>
              <a:ext uri="{FF2B5EF4-FFF2-40B4-BE49-F238E27FC236}">
                <a16:creationId xmlns:a16="http://schemas.microsoft.com/office/drawing/2014/main" id="{4BADA929-82DF-420D-8100-829975B9A5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E99EA-50F2-4663-9E8C-234D6B144FC9}"/>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170400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4A7E-8FE8-481E-B600-79A8525CE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F3941-7DFF-494B-8C8D-86D268505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4F8DA6-585D-4E4C-AA9F-2848EF09B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90B14E-DC59-4FFC-8A9F-DFC1F3E5417D}"/>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6" name="Footer Placeholder 5">
            <a:extLst>
              <a:ext uri="{FF2B5EF4-FFF2-40B4-BE49-F238E27FC236}">
                <a16:creationId xmlns:a16="http://schemas.microsoft.com/office/drawing/2014/main" id="{68E83251-8D50-4394-ABE3-97C87C9F9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4944A-2E21-48F9-9345-A3C5835D6FAE}"/>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373026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73A1-AB0D-4A10-8FF0-1319DF4736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79C13-3F0D-4146-A216-F8234127C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804E76-1622-4569-9C0E-241028458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BC0CF6-A59F-45E9-A32B-77A866020E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3E1A95-88AF-4432-B128-3C3413DEE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732FA-82BA-4F19-8907-51D48E6500C4}"/>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8" name="Footer Placeholder 7">
            <a:extLst>
              <a:ext uri="{FF2B5EF4-FFF2-40B4-BE49-F238E27FC236}">
                <a16:creationId xmlns:a16="http://schemas.microsoft.com/office/drawing/2014/main" id="{167D5241-541B-4834-AB92-B1EFDD8CBB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DEC7-6ACF-4C75-9B04-1701A29945BC}"/>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458754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9385-1088-49AB-9340-BC2DC66AA9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47882B-3E70-4D80-93DA-46FC45D0C392}"/>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4" name="Footer Placeholder 3">
            <a:extLst>
              <a:ext uri="{FF2B5EF4-FFF2-40B4-BE49-F238E27FC236}">
                <a16:creationId xmlns:a16="http://schemas.microsoft.com/office/drawing/2014/main" id="{80B263B7-A92E-4153-A66C-0F610E3137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AFA82C-DCA2-4C6E-B233-8DC1F94AEB05}"/>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2183835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E3D2F-7449-4713-BB92-C2202FF934E7}"/>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3" name="Footer Placeholder 2">
            <a:extLst>
              <a:ext uri="{FF2B5EF4-FFF2-40B4-BE49-F238E27FC236}">
                <a16:creationId xmlns:a16="http://schemas.microsoft.com/office/drawing/2014/main" id="{233FEC27-2154-426F-90A2-CE809E5947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B120F5-F130-4FEE-96B9-40168E5A540D}"/>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1266671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CA67-BBE2-412D-A833-187C0BE30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6B065A-A5EA-4627-A2C2-050430B4E6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B9018-9686-4DC5-8D51-DA3EB87B1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2B14B-7D1B-498D-8B2A-37B5F7236FFD}"/>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6" name="Footer Placeholder 5">
            <a:extLst>
              <a:ext uri="{FF2B5EF4-FFF2-40B4-BE49-F238E27FC236}">
                <a16:creationId xmlns:a16="http://schemas.microsoft.com/office/drawing/2014/main" id="{3BFBFBAD-7D7F-4F37-895C-8615407DE5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5343B-72FB-4400-B4B3-6B705E889817}"/>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321637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2221-74AD-4E4E-99BD-B2FB1C3C3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9C6FE1-CA9A-483D-BF42-F5351D734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04A9E6-5634-4EB3-9328-15931C7FA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DF0B2-A844-4883-80FA-743441749AFB}"/>
              </a:ext>
            </a:extLst>
          </p:cNvPr>
          <p:cNvSpPr>
            <a:spLocks noGrp="1"/>
          </p:cNvSpPr>
          <p:nvPr>
            <p:ph type="dt" sz="half" idx="10"/>
          </p:nvPr>
        </p:nvSpPr>
        <p:spPr/>
        <p:txBody>
          <a:bodyPr/>
          <a:lstStyle/>
          <a:p>
            <a:fld id="{536C2D84-21EE-443F-8F00-73B8ABEFB30A}" type="datetimeFigureOut">
              <a:rPr lang="en-US" smtClean="0"/>
              <a:t>1/11/2022</a:t>
            </a:fld>
            <a:endParaRPr lang="en-US"/>
          </a:p>
        </p:txBody>
      </p:sp>
      <p:sp>
        <p:nvSpPr>
          <p:cNvPr id="6" name="Footer Placeholder 5">
            <a:extLst>
              <a:ext uri="{FF2B5EF4-FFF2-40B4-BE49-F238E27FC236}">
                <a16:creationId xmlns:a16="http://schemas.microsoft.com/office/drawing/2014/main" id="{9941C705-CB8A-4853-BC44-91A704AFF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7B25B-8067-47C6-BBA1-E629E4E06911}"/>
              </a:ext>
            </a:extLst>
          </p:cNvPr>
          <p:cNvSpPr>
            <a:spLocks noGrp="1"/>
          </p:cNvSpPr>
          <p:nvPr>
            <p:ph type="sldNum" sz="quarter" idx="12"/>
          </p:nvPr>
        </p:nvSpPr>
        <p:spPr/>
        <p:txBody>
          <a:bodyPr/>
          <a:lstStyle/>
          <a:p>
            <a:fld id="{23303DA8-38B8-4081-930B-134180587F85}" type="slidenum">
              <a:rPr lang="en-US" smtClean="0"/>
              <a:t>‹#›</a:t>
            </a:fld>
            <a:endParaRPr lang="en-US"/>
          </a:p>
        </p:txBody>
      </p:sp>
    </p:spTree>
    <p:extLst>
      <p:ext uri="{BB962C8B-B14F-4D97-AF65-F5344CB8AC3E}">
        <p14:creationId xmlns:p14="http://schemas.microsoft.com/office/powerpoint/2010/main" val="9152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DA4428-BD65-4A71-9BC0-2519392EB7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ED2FCE-1ACD-4424-A604-988EE3E35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90151-2B4F-4123-9C76-ACF9E044E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C2D84-21EE-443F-8F00-73B8ABEFB30A}" type="datetimeFigureOut">
              <a:rPr lang="en-US" smtClean="0"/>
              <a:t>1/11/2022</a:t>
            </a:fld>
            <a:endParaRPr lang="en-US"/>
          </a:p>
        </p:txBody>
      </p:sp>
      <p:sp>
        <p:nvSpPr>
          <p:cNvPr id="5" name="Footer Placeholder 4">
            <a:extLst>
              <a:ext uri="{FF2B5EF4-FFF2-40B4-BE49-F238E27FC236}">
                <a16:creationId xmlns:a16="http://schemas.microsoft.com/office/drawing/2014/main" id="{E88E1286-24C9-40F9-B9DE-77EE2B9B0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570DEF-1E7D-4520-9AB8-04057F30E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03DA8-38B8-4081-930B-134180587F85}" type="slidenum">
              <a:rPr lang="en-US" smtClean="0"/>
              <a:t>‹#›</a:t>
            </a:fld>
            <a:endParaRPr lang="en-US"/>
          </a:p>
        </p:txBody>
      </p:sp>
    </p:spTree>
    <p:extLst>
      <p:ext uri="{BB962C8B-B14F-4D97-AF65-F5344CB8AC3E}">
        <p14:creationId xmlns:p14="http://schemas.microsoft.com/office/powerpoint/2010/main" val="953402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9.png"/><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37.png"/><Relationship Id="rId9" Type="http://schemas.openxmlformats.org/officeDocument/2006/relationships/customXml" Target="../ink/ink5.xml"/></Relationships>
</file>

<file path=ppt/slides/_rels/slide26.xml.rels><?xml version="1.0" encoding="UTF-8" standalone="yes"?>
<Relationships xmlns="http://schemas.openxmlformats.org/package/2006/relationships"><Relationship Id="rId117" Type="http://schemas.openxmlformats.org/officeDocument/2006/relationships/image" Target="../media/image95.png"/><Relationship Id="rId21" Type="http://schemas.openxmlformats.org/officeDocument/2006/relationships/customXml" Target="../ink/ink16.xml"/><Relationship Id="rId42" Type="http://schemas.openxmlformats.org/officeDocument/2006/relationships/image" Target="../media/image60.png"/><Relationship Id="rId63" Type="http://schemas.openxmlformats.org/officeDocument/2006/relationships/customXml" Target="../ink/ink37.xml"/><Relationship Id="rId84" Type="http://schemas.openxmlformats.org/officeDocument/2006/relationships/image" Target="../media/image80.png"/><Relationship Id="rId138" Type="http://schemas.openxmlformats.org/officeDocument/2006/relationships/customXml" Target="../ink/ink76.xml"/><Relationship Id="rId159" Type="http://schemas.openxmlformats.org/officeDocument/2006/relationships/image" Target="../media/image116.png"/><Relationship Id="rId107" Type="http://schemas.openxmlformats.org/officeDocument/2006/relationships/customXml" Target="../ink/ink60.xml"/><Relationship Id="rId11" Type="http://schemas.openxmlformats.org/officeDocument/2006/relationships/customXml" Target="../ink/ink11.xml"/><Relationship Id="rId32" Type="http://schemas.openxmlformats.org/officeDocument/2006/relationships/image" Target="../media/image55.png"/><Relationship Id="rId53" Type="http://schemas.openxmlformats.org/officeDocument/2006/relationships/customXml" Target="../ink/ink32.xml"/><Relationship Id="rId74" Type="http://schemas.openxmlformats.org/officeDocument/2006/relationships/image" Target="../media/image75.png"/><Relationship Id="rId128" Type="http://schemas.openxmlformats.org/officeDocument/2006/relationships/customXml" Target="../ink/ink71.xml"/><Relationship Id="rId149" Type="http://schemas.openxmlformats.org/officeDocument/2006/relationships/image" Target="../media/image111.png"/><Relationship Id="rId5" Type="http://schemas.openxmlformats.org/officeDocument/2006/relationships/customXml" Target="../ink/ink8.xml"/><Relationship Id="rId95" Type="http://schemas.openxmlformats.org/officeDocument/2006/relationships/customXml" Target="../ink/ink54.xml"/><Relationship Id="rId160" Type="http://schemas.openxmlformats.org/officeDocument/2006/relationships/customXml" Target="../ink/ink87.xml"/><Relationship Id="rId22" Type="http://schemas.openxmlformats.org/officeDocument/2006/relationships/image" Target="../media/image50.png"/><Relationship Id="rId43" Type="http://schemas.openxmlformats.org/officeDocument/2006/relationships/customXml" Target="../ink/ink27.xml"/><Relationship Id="rId64" Type="http://schemas.openxmlformats.org/officeDocument/2006/relationships/image" Target="../media/image70.png"/><Relationship Id="rId118" Type="http://schemas.openxmlformats.org/officeDocument/2006/relationships/customXml" Target="../ink/ink66.xml"/><Relationship Id="rId139" Type="http://schemas.openxmlformats.org/officeDocument/2006/relationships/image" Target="../media/image106.png"/><Relationship Id="rId85" Type="http://schemas.openxmlformats.org/officeDocument/2006/relationships/customXml" Target="../ink/ink48.xml"/><Relationship Id="rId150" Type="http://schemas.openxmlformats.org/officeDocument/2006/relationships/customXml" Target="../ink/ink82.xml"/><Relationship Id="rId12" Type="http://schemas.openxmlformats.org/officeDocument/2006/relationships/image" Target="../media/image45.png"/><Relationship Id="rId33" Type="http://schemas.openxmlformats.org/officeDocument/2006/relationships/customXml" Target="../ink/ink22.xml"/><Relationship Id="rId108" Type="http://schemas.openxmlformats.org/officeDocument/2006/relationships/customXml" Target="../ink/ink61.xml"/><Relationship Id="rId129" Type="http://schemas.openxmlformats.org/officeDocument/2006/relationships/image" Target="../media/image101.png"/><Relationship Id="rId54" Type="http://schemas.openxmlformats.org/officeDocument/2006/relationships/image" Target="../media/image66.png"/><Relationship Id="rId70" Type="http://schemas.openxmlformats.org/officeDocument/2006/relationships/image" Target="../media/image73.png"/><Relationship Id="rId75" Type="http://schemas.openxmlformats.org/officeDocument/2006/relationships/customXml" Target="../ink/ink43.xml"/><Relationship Id="rId91" Type="http://schemas.openxmlformats.org/officeDocument/2006/relationships/image" Target="../media/image83.png"/><Relationship Id="rId96" Type="http://schemas.openxmlformats.org/officeDocument/2006/relationships/image" Target="../media/image85.png"/><Relationship Id="rId140" Type="http://schemas.openxmlformats.org/officeDocument/2006/relationships/customXml" Target="../ink/ink77.xml"/><Relationship Id="rId145" Type="http://schemas.openxmlformats.org/officeDocument/2006/relationships/image" Target="../media/image109.png"/><Relationship Id="rId161" Type="http://schemas.openxmlformats.org/officeDocument/2006/relationships/image" Target="../media/image117.png"/><Relationship Id="rId166" Type="http://schemas.openxmlformats.org/officeDocument/2006/relationships/customXml" Target="../ink/ink90.xml"/><Relationship Id="rId1" Type="http://schemas.openxmlformats.org/officeDocument/2006/relationships/slideLayout" Target="../slideLayouts/slideLayout7.xml"/><Relationship Id="rId6" Type="http://schemas.openxmlformats.org/officeDocument/2006/relationships/image" Target="../media/image42.png"/><Relationship Id="rId23" Type="http://schemas.openxmlformats.org/officeDocument/2006/relationships/customXml" Target="../ink/ink17.xml"/><Relationship Id="rId28" Type="http://schemas.openxmlformats.org/officeDocument/2006/relationships/image" Target="../media/image53.png"/><Relationship Id="rId49" Type="http://schemas.openxmlformats.org/officeDocument/2006/relationships/customXml" Target="../ink/ink30.xml"/><Relationship Id="rId114" Type="http://schemas.openxmlformats.org/officeDocument/2006/relationships/customXml" Target="../ink/ink64.xml"/><Relationship Id="rId119" Type="http://schemas.openxmlformats.org/officeDocument/2006/relationships/image" Target="../media/image96.png"/><Relationship Id="rId44" Type="http://schemas.openxmlformats.org/officeDocument/2006/relationships/image" Target="../media/image61.png"/><Relationship Id="rId60" Type="http://schemas.openxmlformats.org/officeDocument/2006/relationships/image" Target="../media/image68.png"/><Relationship Id="rId65" Type="http://schemas.openxmlformats.org/officeDocument/2006/relationships/customXml" Target="../ink/ink38.xml"/><Relationship Id="rId81" Type="http://schemas.openxmlformats.org/officeDocument/2006/relationships/customXml" Target="../ink/ink46.xml"/><Relationship Id="rId86" Type="http://schemas.openxmlformats.org/officeDocument/2006/relationships/image" Target="../media/image81.png"/><Relationship Id="rId130" Type="http://schemas.openxmlformats.org/officeDocument/2006/relationships/customXml" Target="../ink/ink72.xml"/><Relationship Id="rId135" Type="http://schemas.openxmlformats.org/officeDocument/2006/relationships/image" Target="../media/image104.png"/><Relationship Id="rId151" Type="http://schemas.openxmlformats.org/officeDocument/2006/relationships/image" Target="../media/image112.png"/><Relationship Id="rId156" Type="http://schemas.openxmlformats.org/officeDocument/2006/relationships/customXml" Target="../ink/ink85.xml"/><Relationship Id="rId13" Type="http://schemas.openxmlformats.org/officeDocument/2006/relationships/customXml" Target="../ink/ink12.xml"/><Relationship Id="rId18" Type="http://schemas.openxmlformats.org/officeDocument/2006/relationships/image" Target="../media/image48.png"/><Relationship Id="rId39" Type="http://schemas.openxmlformats.org/officeDocument/2006/relationships/customXml" Target="../ink/ink25.xml"/><Relationship Id="rId109" Type="http://schemas.openxmlformats.org/officeDocument/2006/relationships/image" Target="../media/image91.png"/><Relationship Id="rId34" Type="http://schemas.openxmlformats.org/officeDocument/2006/relationships/image" Target="../media/image56.png"/><Relationship Id="rId50" Type="http://schemas.openxmlformats.org/officeDocument/2006/relationships/image" Target="../media/image64.png"/><Relationship Id="rId55" Type="http://schemas.openxmlformats.org/officeDocument/2006/relationships/customXml" Target="../ink/ink33.xml"/><Relationship Id="rId76" Type="http://schemas.openxmlformats.org/officeDocument/2006/relationships/image" Target="../media/image76.png"/><Relationship Id="rId97" Type="http://schemas.openxmlformats.org/officeDocument/2006/relationships/customXml" Target="../ink/ink55.xml"/><Relationship Id="rId104" Type="http://schemas.openxmlformats.org/officeDocument/2006/relationships/image" Target="../media/image89.png"/><Relationship Id="rId120" Type="http://schemas.openxmlformats.org/officeDocument/2006/relationships/customXml" Target="../ink/ink67.xml"/><Relationship Id="rId125" Type="http://schemas.openxmlformats.org/officeDocument/2006/relationships/image" Target="../media/image99.png"/><Relationship Id="rId141" Type="http://schemas.openxmlformats.org/officeDocument/2006/relationships/image" Target="../media/image107.png"/><Relationship Id="rId146" Type="http://schemas.openxmlformats.org/officeDocument/2006/relationships/customXml" Target="../ink/ink80.xml"/><Relationship Id="rId167" Type="http://schemas.openxmlformats.org/officeDocument/2006/relationships/image" Target="../media/image120.png"/><Relationship Id="rId7" Type="http://schemas.openxmlformats.org/officeDocument/2006/relationships/customXml" Target="../ink/ink9.xml"/><Relationship Id="rId71" Type="http://schemas.openxmlformats.org/officeDocument/2006/relationships/customXml" Target="../ink/ink41.xml"/><Relationship Id="rId92" Type="http://schemas.openxmlformats.org/officeDocument/2006/relationships/customXml" Target="../ink/ink52.xml"/><Relationship Id="rId162" Type="http://schemas.openxmlformats.org/officeDocument/2006/relationships/customXml" Target="../ink/ink88.xml"/><Relationship Id="rId2" Type="http://schemas.openxmlformats.org/officeDocument/2006/relationships/image" Target="../media/image40.png"/><Relationship Id="rId29" Type="http://schemas.openxmlformats.org/officeDocument/2006/relationships/customXml" Target="../ink/ink20.xml"/><Relationship Id="rId24" Type="http://schemas.openxmlformats.org/officeDocument/2006/relationships/image" Target="../media/image51.png"/><Relationship Id="rId40" Type="http://schemas.openxmlformats.org/officeDocument/2006/relationships/image" Target="../media/image59.png"/><Relationship Id="rId45" Type="http://schemas.openxmlformats.org/officeDocument/2006/relationships/customXml" Target="../ink/ink28.xml"/><Relationship Id="rId66" Type="http://schemas.openxmlformats.org/officeDocument/2006/relationships/image" Target="../media/image71.png"/><Relationship Id="rId87" Type="http://schemas.openxmlformats.org/officeDocument/2006/relationships/customXml" Target="../ink/ink49.xml"/><Relationship Id="rId110" Type="http://schemas.openxmlformats.org/officeDocument/2006/relationships/customXml" Target="../ink/ink62.xml"/><Relationship Id="rId115" Type="http://schemas.openxmlformats.org/officeDocument/2006/relationships/image" Target="../media/image94.png"/><Relationship Id="rId131" Type="http://schemas.openxmlformats.org/officeDocument/2006/relationships/image" Target="../media/image102.png"/><Relationship Id="rId136" Type="http://schemas.openxmlformats.org/officeDocument/2006/relationships/customXml" Target="../ink/ink75.xml"/><Relationship Id="rId157" Type="http://schemas.openxmlformats.org/officeDocument/2006/relationships/image" Target="../media/image115.png"/><Relationship Id="rId61" Type="http://schemas.openxmlformats.org/officeDocument/2006/relationships/customXml" Target="../ink/ink36.xml"/><Relationship Id="rId82" Type="http://schemas.openxmlformats.org/officeDocument/2006/relationships/image" Target="../media/image79.png"/><Relationship Id="rId152" Type="http://schemas.openxmlformats.org/officeDocument/2006/relationships/customXml" Target="../ink/ink83.xml"/><Relationship Id="rId19" Type="http://schemas.openxmlformats.org/officeDocument/2006/relationships/customXml" Target="../ink/ink15.xml"/><Relationship Id="rId14" Type="http://schemas.openxmlformats.org/officeDocument/2006/relationships/image" Target="../media/image46.png"/><Relationship Id="rId30" Type="http://schemas.openxmlformats.org/officeDocument/2006/relationships/image" Target="../media/image54.png"/><Relationship Id="rId35" Type="http://schemas.openxmlformats.org/officeDocument/2006/relationships/customXml" Target="../ink/ink23.xml"/><Relationship Id="rId56" Type="http://schemas.openxmlformats.org/officeDocument/2006/relationships/image" Target="../media/image37.png"/><Relationship Id="rId77" Type="http://schemas.openxmlformats.org/officeDocument/2006/relationships/customXml" Target="../ink/ink44.xml"/><Relationship Id="rId100" Type="http://schemas.openxmlformats.org/officeDocument/2006/relationships/image" Target="../media/image87.png"/><Relationship Id="rId105" Type="http://schemas.openxmlformats.org/officeDocument/2006/relationships/customXml" Target="../ink/ink59.xml"/><Relationship Id="rId126" Type="http://schemas.openxmlformats.org/officeDocument/2006/relationships/customXml" Target="../ink/ink70.xml"/><Relationship Id="rId147" Type="http://schemas.openxmlformats.org/officeDocument/2006/relationships/image" Target="../media/image110.png"/><Relationship Id="rId168" Type="http://schemas.openxmlformats.org/officeDocument/2006/relationships/customXml" Target="../ink/ink91.xml"/><Relationship Id="rId8" Type="http://schemas.openxmlformats.org/officeDocument/2006/relationships/image" Target="../media/image43.png"/><Relationship Id="rId51" Type="http://schemas.openxmlformats.org/officeDocument/2006/relationships/customXml" Target="../ink/ink31.xml"/><Relationship Id="rId72" Type="http://schemas.openxmlformats.org/officeDocument/2006/relationships/image" Target="../media/image74.png"/><Relationship Id="rId93" Type="http://schemas.openxmlformats.org/officeDocument/2006/relationships/customXml" Target="../ink/ink53.xml"/><Relationship Id="rId98" Type="http://schemas.openxmlformats.org/officeDocument/2006/relationships/image" Target="../media/image86.png"/><Relationship Id="rId121" Type="http://schemas.openxmlformats.org/officeDocument/2006/relationships/image" Target="../media/image97.png"/><Relationship Id="rId142" Type="http://schemas.openxmlformats.org/officeDocument/2006/relationships/customXml" Target="../ink/ink78.xml"/><Relationship Id="rId163" Type="http://schemas.openxmlformats.org/officeDocument/2006/relationships/image" Target="../media/image118.png"/><Relationship Id="rId3" Type="http://schemas.openxmlformats.org/officeDocument/2006/relationships/customXml" Target="../ink/ink7.xml"/><Relationship Id="rId25" Type="http://schemas.openxmlformats.org/officeDocument/2006/relationships/customXml" Target="../ink/ink18.xml"/><Relationship Id="rId46" Type="http://schemas.openxmlformats.org/officeDocument/2006/relationships/image" Target="../media/image62.png"/><Relationship Id="rId67" Type="http://schemas.openxmlformats.org/officeDocument/2006/relationships/customXml" Target="../ink/ink39.xml"/><Relationship Id="rId116" Type="http://schemas.openxmlformats.org/officeDocument/2006/relationships/customXml" Target="../ink/ink65.xml"/><Relationship Id="rId137" Type="http://schemas.openxmlformats.org/officeDocument/2006/relationships/image" Target="../media/image105.png"/><Relationship Id="rId158" Type="http://schemas.openxmlformats.org/officeDocument/2006/relationships/customXml" Target="../ink/ink86.xml"/><Relationship Id="rId20" Type="http://schemas.openxmlformats.org/officeDocument/2006/relationships/image" Target="../media/image49.png"/><Relationship Id="rId41" Type="http://schemas.openxmlformats.org/officeDocument/2006/relationships/customXml" Target="../ink/ink26.xml"/><Relationship Id="rId62" Type="http://schemas.openxmlformats.org/officeDocument/2006/relationships/image" Target="../media/image69.png"/><Relationship Id="rId83" Type="http://schemas.openxmlformats.org/officeDocument/2006/relationships/customXml" Target="../ink/ink47.xml"/><Relationship Id="rId88" Type="http://schemas.openxmlformats.org/officeDocument/2006/relationships/customXml" Target="../ink/ink50.xml"/><Relationship Id="rId111" Type="http://schemas.openxmlformats.org/officeDocument/2006/relationships/image" Target="../media/image92.png"/><Relationship Id="rId132" Type="http://schemas.openxmlformats.org/officeDocument/2006/relationships/customXml" Target="../ink/ink73.xml"/><Relationship Id="rId153" Type="http://schemas.openxmlformats.org/officeDocument/2006/relationships/image" Target="../media/image113.png"/><Relationship Id="rId15" Type="http://schemas.openxmlformats.org/officeDocument/2006/relationships/customXml" Target="../ink/ink13.xml"/><Relationship Id="rId36" Type="http://schemas.openxmlformats.org/officeDocument/2006/relationships/image" Target="../media/image57.png"/><Relationship Id="rId57" Type="http://schemas.openxmlformats.org/officeDocument/2006/relationships/customXml" Target="../ink/ink34.xml"/><Relationship Id="rId106" Type="http://schemas.openxmlformats.org/officeDocument/2006/relationships/image" Target="../media/image90.png"/><Relationship Id="rId127" Type="http://schemas.openxmlformats.org/officeDocument/2006/relationships/image" Target="../media/image100.png"/><Relationship Id="rId10" Type="http://schemas.openxmlformats.org/officeDocument/2006/relationships/image" Target="../media/image44.png"/><Relationship Id="rId31" Type="http://schemas.openxmlformats.org/officeDocument/2006/relationships/customXml" Target="../ink/ink21.xml"/><Relationship Id="rId52" Type="http://schemas.openxmlformats.org/officeDocument/2006/relationships/image" Target="../media/image65.png"/><Relationship Id="rId73" Type="http://schemas.openxmlformats.org/officeDocument/2006/relationships/customXml" Target="../ink/ink42.xml"/><Relationship Id="rId78" Type="http://schemas.openxmlformats.org/officeDocument/2006/relationships/image" Target="../media/image77.png"/><Relationship Id="rId94" Type="http://schemas.openxmlformats.org/officeDocument/2006/relationships/image" Target="../media/image84.png"/><Relationship Id="rId99" Type="http://schemas.openxmlformats.org/officeDocument/2006/relationships/customXml" Target="../ink/ink56.xml"/><Relationship Id="rId101" Type="http://schemas.openxmlformats.org/officeDocument/2006/relationships/customXml" Target="../ink/ink57.xml"/><Relationship Id="rId122" Type="http://schemas.openxmlformats.org/officeDocument/2006/relationships/customXml" Target="../ink/ink68.xml"/><Relationship Id="rId143" Type="http://schemas.openxmlformats.org/officeDocument/2006/relationships/image" Target="../media/image108.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image" Target="../media/image121.png"/><Relationship Id="rId4" Type="http://schemas.openxmlformats.org/officeDocument/2006/relationships/image" Target="../media/image41.png"/><Relationship Id="rId9" Type="http://schemas.openxmlformats.org/officeDocument/2006/relationships/customXml" Target="../ink/ink10.xml"/><Relationship Id="rId26" Type="http://schemas.openxmlformats.org/officeDocument/2006/relationships/image" Target="../media/image52.png"/><Relationship Id="rId47" Type="http://schemas.openxmlformats.org/officeDocument/2006/relationships/customXml" Target="../ink/ink29.xml"/><Relationship Id="rId68" Type="http://schemas.openxmlformats.org/officeDocument/2006/relationships/image" Target="../media/image72.png"/><Relationship Id="rId89" Type="http://schemas.openxmlformats.org/officeDocument/2006/relationships/image" Target="../media/image82.png"/><Relationship Id="rId112" Type="http://schemas.openxmlformats.org/officeDocument/2006/relationships/customXml" Target="../ink/ink63.xml"/><Relationship Id="rId133" Type="http://schemas.openxmlformats.org/officeDocument/2006/relationships/image" Target="../media/image103.png"/><Relationship Id="rId154" Type="http://schemas.openxmlformats.org/officeDocument/2006/relationships/customXml" Target="../ink/ink84.xml"/><Relationship Id="rId16" Type="http://schemas.openxmlformats.org/officeDocument/2006/relationships/image" Target="../media/image47.png"/><Relationship Id="rId37" Type="http://schemas.openxmlformats.org/officeDocument/2006/relationships/customXml" Target="../ink/ink24.xml"/><Relationship Id="rId58" Type="http://schemas.openxmlformats.org/officeDocument/2006/relationships/image" Target="../media/image67.png"/><Relationship Id="rId79" Type="http://schemas.openxmlformats.org/officeDocument/2006/relationships/customXml" Target="../ink/ink45.xml"/><Relationship Id="rId102" Type="http://schemas.openxmlformats.org/officeDocument/2006/relationships/image" Target="../media/image88.png"/><Relationship Id="rId123" Type="http://schemas.openxmlformats.org/officeDocument/2006/relationships/image" Target="../media/image98.png"/><Relationship Id="rId144" Type="http://schemas.openxmlformats.org/officeDocument/2006/relationships/customXml" Target="../ink/ink79.xml"/><Relationship Id="rId90" Type="http://schemas.openxmlformats.org/officeDocument/2006/relationships/customXml" Target="../ink/ink51.xml"/><Relationship Id="rId165" Type="http://schemas.openxmlformats.org/officeDocument/2006/relationships/image" Target="../media/image119.png"/><Relationship Id="rId27" Type="http://schemas.openxmlformats.org/officeDocument/2006/relationships/customXml" Target="../ink/ink19.xml"/><Relationship Id="rId48" Type="http://schemas.openxmlformats.org/officeDocument/2006/relationships/image" Target="../media/image63.png"/><Relationship Id="rId69" Type="http://schemas.openxmlformats.org/officeDocument/2006/relationships/customXml" Target="../ink/ink40.xml"/><Relationship Id="rId113" Type="http://schemas.openxmlformats.org/officeDocument/2006/relationships/image" Target="../media/image93.png"/><Relationship Id="rId134" Type="http://schemas.openxmlformats.org/officeDocument/2006/relationships/customXml" Target="../ink/ink74.xml"/><Relationship Id="rId80" Type="http://schemas.openxmlformats.org/officeDocument/2006/relationships/image" Target="../media/image78.png"/><Relationship Id="rId155" Type="http://schemas.openxmlformats.org/officeDocument/2006/relationships/image" Target="../media/image114.png"/><Relationship Id="rId17" Type="http://schemas.openxmlformats.org/officeDocument/2006/relationships/customXml" Target="../ink/ink14.xml"/><Relationship Id="rId38" Type="http://schemas.openxmlformats.org/officeDocument/2006/relationships/image" Target="../media/image58.png"/><Relationship Id="rId59" Type="http://schemas.openxmlformats.org/officeDocument/2006/relationships/customXml" Target="../ink/ink35.xml"/><Relationship Id="rId103" Type="http://schemas.openxmlformats.org/officeDocument/2006/relationships/customXml" Target="../ink/ink58.xml"/><Relationship Id="rId124" Type="http://schemas.openxmlformats.org/officeDocument/2006/relationships/customXml" Target="../ink/ink6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w3schools.com/sql/trysql.asp?filename=trysql_select_where"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Electronic circuit board">
            <a:extLst>
              <a:ext uri="{FF2B5EF4-FFF2-40B4-BE49-F238E27FC236}">
                <a16:creationId xmlns:a16="http://schemas.microsoft.com/office/drawing/2014/main" id="{606AE7FB-6B07-4BE4-91D0-F7C84CFE9383}"/>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3731B61-51B1-4B18-ADC1-6C002419D927}"/>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rPr>
              <a:t>AWS SAA </a:t>
            </a:r>
            <a:br>
              <a:rPr lang="en-US" b="1" dirty="0">
                <a:solidFill>
                  <a:srgbClr val="FFFFFF"/>
                </a:solidFill>
              </a:rPr>
            </a:br>
            <a:r>
              <a:rPr lang="en-US" b="1" dirty="0">
                <a:solidFill>
                  <a:srgbClr val="FFFFFF"/>
                </a:solidFill>
              </a:rPr>
              <a:t>RELATIONAL DATABASE SERVICE</a:t>
            </a:r>
          </a:p>
        </p:txBody>
      </p:sp>
      <p:sp>
        <p:nvSpPr>
          <p:cNvPr id="3" name="Subtitle 2">
            <a:extLst>
              <a:ext uri="{FF2B5EF4-FFF2-40B4-BE49-F238E27FC236}">
                <a16:creationId xmlns:a16="http://schemas.microsoft.com/office/drawing/2014/main" id="{8D3983EF-D866-4366-A0B7-F1EA21D10F98}"/>
              </a:ext>
            </a:extLst>
          </p:cNvPr>
          <p:cNvSpPr>
            <a:spLocks noGrp="1"/>
          </p:cNvSpPr>
          <p:nvPr>
            <p:ph type="subTitle" idx="1"/>
          </p:nvPr>
        </p:nvSpPr>
        <p:spPr>
          <a:xfrm>
            <a:off x="1524000" y="4159404"/>
            <a:ext cx="9144000" cy="1098395"/>
          </a:xfrm>
        </p:spPr>
        <p:txBody>
          <a:bodyPr>
            <a:normAutofit fontScale="92500" lnSpcReduction="20000"/>
          </a:bodyPr>
          <a:lstStyle/>
          <a:p>
            <a:r>
              <a:rPr lang="en-US" sz="4000" b="1" i="1" dirty="0">
                <a:solidFill>
                  <a:srgbClr val="FFFFFF"/>
                </a:solidFill>
              </a:rPr>
              <a:t>BY</a:t>
            </a:r>
          </a:p>
          <a:p>
            <a:r>
              <a:rPr lang="en-US" sz="4000" b="1" i="1" dirty="0">
                <a:solidFill>
                  <a:srgbClr val="FFFFFF"/>
                </a:solidFill>
              </a:rPr>
              <a:t>Lilian SHULIKA TATA(WIRFON CLOUD)</a:t>
            </a:r>
          </a:p>
        </p:txBody>
      </p:sp>
    </p:spTree>
    <p:extLst>
      <p:ext uri="{BB962C8B-B14F-4D97-AF65-F5344CB8AC3E}">
        <p14:creationId xmlns:p14="http://schemas.microsoft.com/office/powerpoint/2010/main" val="3969704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AC2C9E-BD63-4A5B-9BCA-2128B8C8EDCB}"/>
              </a:ext>
            </a:extLst>
          </p:cNvPr>
          <p:cNvPicPr>
            <a:picLocks noChangeAspect="1"/>
          </p:cNvPicPr>
          <p:nvPr/>
        </p:nvPicPr>
        <p:blipFill rotWithShape="1">
          <a:blip r:embed="rId2"/>
          <a:srcRect r="8444"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0C7CD-BF3A-4266-A175-095315A44145}"/>
              </a:ext>
            </a:extLst>
          </p:cNvPr>
          <p:cNvSpPr>
            <a:spLocks noGrp="1"/>
          </p:cNvSpPr>
          <p:nvPr>
            <p:ph type="title"/>
          </p:nvPr>
        </p:nvSpPr>
        <p:spPr>
          <a:xfrm>
            <a:off x="594804" y="640263"/>
            <a:ext cx="6619811" cy="1344975"/>
          </a:xfrm>
        </p:spPr>
        <p:txBody>
          <a:bodyPr>
            <a:normAutofit/>
          </a:bodyPr>
          <a:lstStyle/>
          <a:p>
            <a:r>
              <a:rPr lang="en-US" sz="4000" b="1" dirty="0">
                <a:highlight>
                  <a:srgbClr val="FFFF00"/>
                </a:highlight>
              </a:rPr>
              <a:t>EXAMS</a:t>
            </a:r>
          </a:p>
        </p:txBody>
      </p:sp>
      <p:graphicFrame>
        <p:nvGraphicFramePr>
          <p:cNvPr id="5" name="Content Placeholder 2">
            <a:extLst>
              <a:ext uri="{FF2B5EF4-FFF2-40B4-BE49-F238E27FC236}">
                <a16:creationId xmlns:a16="http://schemas.microsoft.com/office/drawing/2014/main" id="{CFD9B1DE-38D5-4D0A-A0CA-1F5026CA2DF1}"/>
              </a:ext>
            </a:extLst>
          </p:cNvPr>
          <p:cNvGraphicFramePr>
            <a:graphicFrameLocks noGrp="1"/>
          </p:cNvGraphicFramePr>
          <p:nvPr>
            <p:ph idx="1"/>
            <p:extLst>
              <p:ext uri="{D42A27DB-BD31-4B8C-83A1-F6EECF244321}">
                <p14:modId xmlns:p14="http://schemas.microsoft.com/office/powerpoint/2010/main" val="1669031859"/>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326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5B57-60A2-4EBE-9B0E-3F702F4CBCAE}"/>
              </a:ext>
            </a:extLst>
          </p:cNvPr>
          <p:cNvSpPr>
            <a:spLocks noGrp="1"/>
          </p:cNvSpPr>
          <p:nvPr>
            <p:ph type="title"/>
          </p:nvPr>
        </p:nvSpPr>
        <p:spPr>
          <a:xfrm>
            <a:off x="4965430" y="629268"/>
            <a:ext cx="6586491" cy="1286160"/>
          </a:xfrm>
        </p:spPr>
        <p:txBody>
          <a:bodyPr anchor="b">
            <a:normAutofit/>
          </a:bodyPr>
          <a:lstStyle/>
          <a:p>
            <a:r>
              <a:rPr lang="en-US" b="1"/>
              <a:t>DATABASES ON EC2</a:t>
            </a:r>
            <a:endParaRPr lang="en-US" dirty="0"/>
          </a:p>
        </p:txBody>
      </p:sp>
      <p:sp>
        <p:nvSpPr>
          <p:cNvPr id="3" name="Content Placeholder 2">
            <a:extLst>
              <a:ext uri="{FF2B5EF4-FFF2-40B4-BE49-F238E27FC236}">
                <a16:creationId xmlns:a16="http://schemas.microsoft.com/office/drawing/2014/main" id="{872E686D-F7E4-42D1-9AFA-D050BF043BF3}"/>
              </a:ext>
            </a:extLst>
          </p:cNvPr>
          <p:cNvSpPr>
            <a:spLocks noGrp="1"/>
          </p:cNvSpPr>
          <p:nvPr>
            <p:ph idx="1"/>
          </p:nvPr>
        </p:nvSpPr>
        <p:spPr>
          <a:xfrm>
            <a:off x="4965431" y="2438400"/>
            <a:ext cx="6586489" cy="3785419"/>
          </a:xfrm>
        </p:spPr>
        <p:txBody>
          <a:bodyPr>
            <a:normAutofit/>
          </a:bodyPr>
          <a:lstStyle/>
          <a:p>
            <a:r>
              <a:rPr lang="en-US" sz="2000" b="1" dirty="0">
                <a:highlight>
                  <a:srgbClr val="FFFF00"/>
                </a:highlight>
              </a:rPr>
              <a:t>Why you might need it</a:t>
            </a:r>
          </a:p>
          <a:p>
            <a:r>
              <a:rPr lang="en-US" sz="2000" b="1" dirty="0"/>
              <a:t>Access to the DB instance OS</a:t>
            </a:r>
          </a:p>
          <a:p>
            <a:r>
              <a:rPr lang="en-US" sz="2000" b="1" dirty="0"/>
              <a:t>Advanced DB Option tuning(DBROOT), Vendor demands</a:t>
            </a:r>
          </a:p>
          <a:p>
            <a:r>
              <a:rPr lang="en-US" sz="2000" b="1" dirty="0"/>
              <a:t>DB or DB versions AWS don’t provide</a:t>
            </a:r>
          </a:p>
          <a:p>
            <a:r>
              <a:rPr lang="en-US" sz="2000" b="1" dirty="0"/>
              <a:t>Specific OS/DB combination AWS don’t provide</a:t>
            </a:r>
          </a:p>
          <a:p>
            <a:r>
              <a:rPr lang="en-US" sz="2000" b="1" dirty="0"/>
              <a:t>Architecture AWS don’t provide (replication/resilience)</a:t>
            </a:r>
          </a:p>
          <a:p>
            <a:r>
              <a:rPr lang="en-US" sz="2000" b="1" dirty="0"/>
              <a:t>Decision makers just want it</a:t>
            </a:r>
          </a:p>
          <a:p>
            <a:endParaRPr lang="en-US" sz="2000" dirty="0"/>
          </a:p>
        </p:txBody>
      </p:sp>
      <p:pic>
        <p:nvPicPr>
          <p:cNvPr id="5" name="Picture 4" descr="Exclamation mark on a yellow background">
            <a:extLst>
              <a:ext uri="{FF2B5EF4-FFF2-40B4-BE49-F238E27FC236}">
                <a16:creationId xmlns:a16="http://schemas.microsoft.com/office/drawing/2014/main" id="{321E66FA-EA20-4008-9066-C822DD646DE5}"/>
              </a:ext>
            </a:extLst>
          </p:cNvPr>
          <p:cNvPicPr>
            <a:picLocks noChangeAspect="1"/>
          </p:cNvPicPr>
          <p:nvPr/>
        </p:nvPicPr>
        <p:blipFill rotWithShape="1">
          <a:blip r:embed="rId2"/>
          <a:srcRect l="31111" r="1819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7A1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2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4DB1741-6111-4F17-8401-D1784266C0F7}"/>
              </a:ext>
            </a:extLst>
          </p:cNvPr>
          <p:cNvPicPr>
            <a:picLocks noChangeAspect="1"/>
          </p:cNvPicPr>
          <p:nvPr/>
        </p:nvPicPr>
        <p:blipFill rotWithShape="1">
          <a:blip r:embed="rId2"/>
          <a:srcRect t="21156" r="9091" b="2235"/>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51C35-5C94-4949-92BF-13B18FB173D9}"/>
              </a:ext>
            </a:extLst>
          </p:cNvPr>
          <p:cNvSpPr>
            <a:spLocks noGrp="1"/>
          </p:cNvSpPr>
          <p:nvPr>
            <p:ph type="title"/>
          </p:nvPr>
        </p:nvSpPr>
        <p:spPr>
          <a:xfrm>
            <a:off x="594804" y="640263"/>
            <a:ext cx="6619811" cy="1344975"/>
          </a:xfrm>
        </p:spPr>
        <p:txBody>
          <a:bodyPr>
            <a:normAutofit/>
          </a:bodyPr>
          <a:lstStyle/>
          <a:p>
            <a:r>
              <a:rPr lang="en-US" sz="4000" b="1"/>
              <a:t>Why you don’t need DB on EC2</a:t>
            </a:r>
            <a:endParaRPr lang="en-US" sz="4000"/>
          </a:p>
        </p:txBody>
      </p:sp>
      <p:graphicFrame>
        <p:nvGraphicFramePr>
          <p:cNvPr id="5" name="Content Placeholder 2">
            <a:extLst>
              <a:ext uri="{FF2B5EF4-FFF2-40B4-BE49-F238E27FC236}">
                <a16:creationId xmlns:a16="http://schemas.microsoft.com/office/drawing/2014/main" id="{231C5D6A-4917-4560-8FDC-3E86AC473D80}"/>
              </a:ext>
            </a:extLst>
          </p:cNvPr>
          <p:cNvGraphicFramePr>
            <a:graphicFrameLocks noGrp="1"/>
          </p:cNvGraphicFramePr>
          <p:nvPr>
            <p:ph idx="1"/>
            <p:extLst>
              <p:ext uri="{D42A27DB-BD31-4B8C-83A1-F6EECF244321}">
                <p14:modId xmlns:p14="http://schemas.microsoft.com/office/powerpoint/2010/main" val="280989430"/>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86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4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4">
            <a:extLst>
              <a:ext uri="{FF2B5EF4-FFF2-40B4-BE49-F238E27FC236}">
                <a16:creationId xmlns:a16="http://schemas.microsoft.com/office/drawing/2014/main" id="{31A3A959-8B05-4A0B-90C2-1E9096AE6443}"/>
              </a:ext>
            </a:extLst>
          </p:cNvPr>
          <p:cNvPicPr>
            <a:picLocks noChangeAspect="1"/>
          </p:cNvPicPr>
          <p:nvPr/>
        </p:nvPicPr>
        <p:blipFill>
          <a:blip r:embed="rId2"/>
          <a:stretch>
            <a:fillRect/>
          </a:stretch>
        </p:blipFill>
        <p:spPr>
          <a:xfrm>
            <a:off x="643467" y="661839"/>
            <a:ext cx="10905066" cy="5534321"/>
          </a:xfrm>
          <a:prstGeom prst="rect">
            <a:avLst/>
          </a:prstGeom>
        </p:spPr>
      </p:pic>
    </p:spTree>
    <p:extLst>
      <p:ext uri="{BB962C8B-B14F-4D97-AF65-F5344CB8AC3E}">
        <p14:creationId xmlns:p14="http://schemas.microsoft.com/office/powerpoint/2010/main" val="34381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31A25-2971-46F3-8819-AAE888621BB0}"/>
              </a:ext>
            </a:extLst>
          </p:cNvPr>
          <p:cNvPicPr>
            <a:picLocks noChangeAspect="1"/>
          </p:cNvPicPr>
          <p:nvPr/>
        </p:nvPicPr>
        <p:blipFill>
          <a:blip r:embed="rId2"/>
          <a:stretch>
            <a:fillRect/>
          </a:stretch>
        </p:blipFill>
        <p:spPr>
          <a:xfrm>
            <a:off x="-361950" y="363098"/>
            <a:ext cx="12192000" cy="5770260"/>
          </a:xfrm>
          <a:prstGeom prst="rect">
            <a:avLst/>
          </a:prstGeom>
        </p:spPr>
      </p:pic>
      <p:cxnSp>
        <p:nvCxnSpPr>
          <p:cNvPr id="5" name="Straight Arrow Connector 4">
            <a:extLst>
              <a:ext uri="{FF2B5EF4-FFF2-40B4-BE49-F238E27FC236}">
                <a16:creationId xmlns:a16="http://schemas.microsoft.com/office/drawing/2014/main" id="{A57B9E9A-F5D4-42AE-A19E-10B8484779B5}"/>
              </a:ext>
            </a:extLst>
          </p:cNvPr>
          <p:cNvCxnSpPr/>
          <p:nvPr/>
        </p:nvCxnSpPr>
        <p:spPr>
          <a:xfrm flipH="1">
            <a:off x="3448050" y="2847975"/>
            <a:ext cx="2286000" cy="13335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CEEAB278-5287-4E62-A5C9-EC66F42CF1B1}"/>
              </a:ext>
            </a:extLst>
          </p:cNvPr>
          <p:cNvSpPr txBox="1"/>
          <p:nvPr/>
        </p:nvSpPr>
        <p:spPr>
          <a:xfrm>
            <a:off x="2642532" y="3858309"/>
            <a:ext cx="2365696" cy="646331"/>
          </a:xfrm>
          <a:prstGeom prst="rect">
            <a:avLst/>
          </a:prstGeom>
          <a:noFill/>
        </p:spPr>
        <p:txBody>
          <a:bodyPr wrap="square" rtlCol="0">
            <a:spAutoFit/>
          </a:bodyPr>
          <a:lstStyle/>
          <a:p>
            <a:r>
              <a:rPr lang="en-US" sz="1200" b="1" dirty="0">
                <a:solidFill>
                  <a:srgbClr val="FF0000"/>
                </a:solidFill>
              </a:rPr>
              <a:t>An instance runs one of the few types of DBs engines and can contain multiple user created DBs</a:t>
            </a:r>
          </a:p>
        </p:txBody>
      </p:sp>
      <p:cxnSp>
        <p:nvCxnSpPr>
          <p:cNvPr id="10" name="Straight Arrow Connector 9">
            <a:extLst>
              <a:ext uri="{FF2B5EF4-FFF2-40B4-BE49-F238E27FC236}">
                <a16:creationId xmlns:a16="http://schemas.microsoft.com/office/drawing/2014/main" id="{5AD0F250-0067-44F5-B410-48156D3CF4A1}"/>
              </a:ext>
            </a:extLst>
          </p:cNvPr>
          <p:cNvCxnSpPr/>
          <p:nvPr/>
        </p:nvCxnSpPr>
        <p:spPr>
          <a:xfrm flipH="1" flipV="1">
            <a:off x="3187817" y="1904301"/>
            <a:ext cx="2273416" cy="7633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TextBox 10">
            <a:extLst>
              <a:ext uri="{FF2B5EF4-FFF2-40B4-BE49-F238E27FC236}">
                <a16:creationId xmlns:a16="http://schemas.microsoft.com/office/drawing/2014/main" id="{72452D82-8EFC-4866-9045-7E5D9314D1B7}"/>
              </a:ext>
            </a:extLst>
          </p:cNvPr>
          <p:cNvSpPr txBox="1"/>
          <p:nvPr/>
        </p:nvSpPr>
        <p:spPr>
          <a:xfrm>
            <a:off x="1367581" y="1675120"/>
            <a:ext cx="2080469" cy="430887"/>
          </a:xfrm>
          <a:prstGeom prst="rect">
            <a:avLst/>
          </a:prstGeom>
          <a:noFill/>
        </p:spPr>
        <p:txBody>
          <a:bodyPr wrap="square" rtlCol="0">
            <a:spAutoFit/>
          </a:bodyPr>
          <a:lstStyle/>
          <a:p>
            <a:r>
              <a:rPr lang="en-US" sz="1100" b="1" dirty="0">
                <a:solidFill>
                  <a:srgbClr val="FF0000"/>
                </a:solidFill>
              </a:rPr>
              <a:t>Accessed using CNAME, only means of access</a:t>
            </a:r>
          </a:p>
        </p:txBody>
      </p:sp>
      <p:cxnSp>
        <p:nvCxnSpPr>
          <p:cNvPr id="15" name="Straight Arrow Connector 14">
            <a:extLst>
              <a:ext uri="{FF2B5EF4-FFF2-40B4-BE49-F238E27FC236}">
                <a16:creationId xmlns:a16="http://schemas.microsoft.com/office/drawing/2014/main" id="{EB9D841D-251B-4847-823C-ED16DA37E02B}"/>
              </a:ext>
            </a:extLst>
          </p:cNvPr>
          <p:cNvCxnSpPr/>
          <p:nvPr/>
        </p:nvCxnSpPr>
        <p:spPr>
          <a:xfrm flipV="1">
            <a:off x="7617204" y="1183691"/>
            <a:ext cx="419449" cy="39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43A6B9-67A8-4F09-AE0E-E0D447F83BEB}"/>
              </a:ext>
            </a:extLst>
          </p:cNvPr>
          <p:cNvCxnSpPr/>
          <p:nvPr/>
        </p:nvCxnSpPr>
        <p:spPr>
          <a:xfrm flipV="1">
            <a:off x="9194334" y="1183691"/>
            <a:ext cx="201336" cy="326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458723-C59A-4678-A375-51C17C1A0971}"/>
              </a:ext>
            </a:extLst>
          </p:cNvPr>
          <p:cNvCxnSpPr/>
          <p:nvPr/>
        </p:nvCxnSpPr>
        <p:spPr>
          <a:xfrm flipV="1">
            <a:off x="10595295" y="1275127"/>
            <a:ext cx="184558" cy="243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9A5BC62-7448-4FFF-84B4-79BFA53618E5}"/>
              </a:ext>
            </a:extLst>
          </p:cNvPr>
          <p:cNvSpPr txBox="1"/>
          <p:nvPr/>
        </p:nvSpPr>
        <p:spPr>
          <a:xfrm>
            <a:off x="7638176" y="714704"/>
            <a:ext cx="796954" cy="430887"/>
          </a:xfrm>
          <a:prstGeom prst="rect">
            <a:avLst/>
          </a:prstGeom>
          <a:noFill/>
        </p:spPr>
        <p:txBody>
          <a:bodyPr wrap="square" rtlCol="0">
            <a:spAutoFit/>
          </a:bodyPr>
          <a:lstStyle/>
          <a:p>
            <a:r>
              <a:rPr lang="en-US" sz="1100" dirty="0">
                <a:solidFill>
                  <a:srgbClr val="FF0000"/>
                </a:solidFill>
              </a:rPr>
              <a:t>General Purpose</a:t>
            </a:r>
          </a:p>
        </p:txBody>
      </p:sp>
      <p:sp>
        <p:nvSpPr>
          <p:cNvPr id="21" name="TextBox 20">
            <a:extLst>
              <a:ext uri="{FF2B5EF4-FFF2-40B4-BE49-F238E27FC236}">
                <a16:creationId xmlns:a16="http://schemas.microsoft.com/office/drawing/2014/main" id="{ABEE3729-D92C-4797-9862-1FAA26463AF0}"/>
              </a:ext>
            </a:extLst>
          </p:cNvPr>
          <p:cNvSpPr txBox="1"/>
          <p:nvPr/>
        </p:nvSpPr>
        <p:spPr>
          <a:xfrm>
            <a:off x="9194333" y="705519"/>
            <a:ext cx="796953" cy="430887"/>
          </a:xfrm>
          <a:prstGeom prst="rect">
            <a:avLst/>
          </a:prstGeom>
          <a:noFill/>
        </p:spPr>
        <p:txBody>
          <a:bodyPr wrap="square" rtlCol="0">
            <a:spAutoFit/>
          </a:bodyPr>
          <a:lstStyle/>
          <a:p>
            <a:r>
              <a:rPr lang="en-US" sz="1100" dirty="0">
                <a:solidFill>
                  <a:srgbClr val="FF0000"/>
                </a:solidFill>
              </a:rPr>
              <a:t>Memory optimized</a:t>
            </a:r>
          </a:p>
        </p:txBody>
      </p:sp>
      <p:sp>
        <p:nvSpPr>
          <p:cNvPr id="23" name="TextBox 22">
            <a:extLst>
              <a:ext uri="{FF2B5EF4-FFF2-40B4-BE49-F238E27FC236}">
                <a16:creationId xmlns:a16="http://schemas.microsoft.com/office/drawing/2014/main" id="{9A61C434-F070-4A59-BF0E-0EDD436035FC}"/>
              </a:ext>
            </a:extLst>
          </p:cNvPr>
          <p:cNvSpPr txBox="1"/>
          <p:nvPr/>
        </p:nvSpPr>
        <p:spPr>
          <a:xfrm>
            <a:off x="10230460" y="720492"/>
            <a:ext cx="1283515" cy="600164"/>
          </a:xfrm>
          <a:prstGeom prst="rect">
            <a:avLst/>
          </a:prstGeom>
          <a:noFill/>
        </p:spPr>
        <p:txBody>
          <a:bodyPr wrap="square" rtlCol="0">
            <a:spAutoFit/>
          </a:bodyPr>
          <a:lstStyle/>
          <a:p>
            <a:r>
              <a:rPr lang="en-US" sz="1100" dirty="0">
                <a:solidFill>
                  <a:srgbClr val="FF0000"/>
                </a:solidFill>
              </a:rPr>
              <a:t>Burstable </a:t>
            </a:r>
            <a:r>
              <a:rPr lang="en-US" sz="1100" dirty="0" err="1">
                <a:solidFill>
                  <a:srgbClr val="FF0000"/>
                </a:solidFill>
              </a:rPr>
              <a:t>perfomance</a:t>
            </a:r>
            <a:r>
              <a:rPr lang="en-US" sz="1100" dirty="0">
                <a:solidFill>
                  <a:srgbClr val="FF0000"/>
                </a:solidFill>
              </a:rPr>
              <a:t> instance</a:t>
            </a:r>
          </a:p>
        </p:txBody>
      </p:sp>
      <p:cxnSp>
        <p:nvCxnSpPr>
          <p:cNvPr id="25" name="Straight Arrow Connector 24">
            <a:extLst>
              <a:ext uri="{FF2B5EF4-FFF2-40B4-BE49-F238E27FC236}">
                <a16:creationId xmlns:a16="http://schemas.microsoft.com/office/drawing/2014/main" id="{A5266D5A-021E-4BA6-9A32-EF4BF407B9E8}"/>
              </a:ext>
            </a:extLst>
          </p:cNvPr>
          <p:cNvCxnSpPr/>
          <p:nvPr/>
        </p:nvCxnSpPr>
        <p:spPr>
          <a:xfrm flipV="1">
            <a:off x="6417579" y="2474752"/>
            <a:ext cx="1006678" cy="55367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806B4762-9ED4-4E33-B0D5-409ABF02DC36}"/>
              </a:ext>
            </a:extLst>
          </p:cNvPr>
          <p:cNvSpPr txBox="1"/>
          <p:nvPr/>
        </p:nvSpPr>
        <p:spPr>
          <a:xfrm>
            <a:off x="6929306" y="2782138"/>
            <a:ext cx="1929468" cy="600164"/>
          </a:xfrm>
          <a:prstGeom prst="rect">
            <a:avLst/>
          </a:prstGeom>
          <a:noFill/>
        </p:spPr>
        <p:txBody>
          <a:bodyPr wrap="square" rtlCol="0">
            <a:spAutoFit/>
          </a:bodyPr>
          <a:lstStyle/>
          <a:p>
            <a:r>
              <a:rPr lang="en-US" sz="1100" b="1" dirty="0">
                <a:solidFill>
                  <a:srgbClr val="FF0000"/>
                </a:solidFill>
              </a:rPr>
              <a:t>DB instance classes (det. Computation and mem. capacity)</a:t>
            </a:r>
          </a:p>
        </p:txBody>
      </p:sp>
      <p:sp>
        <p:nvSpPr>
          <p:cNvPr id="27" name="TextBox 26">
            <a:extLst>
              <a:ext uri="{FF2B5EF4-FFF2-40B4-BE49-F238E27FC236}">
                <a16:creationId xmlns:a16="http://schemas.microsoft.com/office/drawing/2014/main" id="{02D112DA-AA61-4597-BE19-3F9744952F0D}"/>
              </a:ext>
            </a:extLst>
          </p:cNvPr>
          <p:cNvSpPr txBox="1"/>
          <p:nvPr/>
        </p:nvSpPr>
        <p:spPr>
          <a:xfrm>
            <a:off x="1589888" y="4779745"/>
            <a:ext cx="2533300" cy="938719"/>
          </a:xfrm>
          <a:prstGeom prst="rect">
            <a:avLst/>
          </a:prstGeom>
          <a:noFill/>
        </p:spPr>
        <p:txBody>
          <a:bodyPr wrap="square" rtlCol="0">
            <a:spAutoFit/>
          </a:bodyPr>
          <a:lstStyle/>
          <a:p>
            <a:r>
              <a:rPr lang="en-US" sz="1100" dirty="0">
                <a:solidFill>
                  <a:srgbClr val="FF0000"/>
                </a:solidFill>
              </a:rPr>
              <a:t>RDS DB Instances</a:t>
            </a:r>
          </a:p>
          <a:p>
            <a:pPr marL="171450" indent="-171450">
              <a:buFontTx/>
              <a:buChar char="-"/>
            </a:pPr>
            <a:r>
              <a:rPr lang="en-US" sz="1100" dirty="0">
                <a:solidFill>
                  <a:srgbClr val="FF0000"/>
                </a:solidFill>
              </a:rPr>
              <a:t>Can be single Az or Multi AZ(Failover)</a:t>
            </a:r>
          </a:p>
          <a:p>
            <a:pPr marL="171450" indent="-171450">
              <a:buFontTx/>
              <a:buChar char="-"/>
            </a:pPr>
            <a:r>
              <a:rPr lang="en-US" sz="1100" dirty="0">
                <a:solidFill>
                  <a:srgbClr val="FF0000"/>
                </a:solidFill>
              </a:rPr>
              <a:t>Billed for instance used and storage allocated, GB/m</a:t>
            </a:r>
          </a:p>
          <a:p>
            <a:pPr marL="171450" indent="-171450">
              <a:buFontTx/>
              <a:buChar char="-"/>
            </a:pPr>
            <a:r>
              <a:rPr lang="en-US" sz="1100" dirty="0">
                <a:solidFill>
                  <a:srgbClr val="FF0000"/>
                </a:solidFill>
              </a:rPr>
              <a:t>Extra pa for IOPS added</a:t>
            </a:r>
          </a:p>
        </p:txBody>
      </p:sp>
      <p:cxnSp>
        <p:nvCxnSpPr>
          <p:cNvPr id="29" name="Straight Arrow Connector 28">
            <a:extLst>
              <a:ext uri="{FF2B5EF4-FFF2-40B4-BE49-F238E27FC236}">
                <a16:creationId xmlns:a16="http://schemas.microsoft.com/office/drawing/2014/main" id="{9620C352-39D6-41CF-B4EA-BB9C7C0EED71}"/>
              </a:ext>
            </a:extLst>
          </p:cNvPr>
          <p:cNvCxnSpPr/>
          <p:nvPr/>
        </p:nvCxnSpPr>
        <p:spPr>
          <a:xfrm flipV="1">
            <a:off x="3355596" y="5582873"/>
            <a:ext cx="335560" cy="2894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156D1CA4-393E-4199-8B56-5E237EF0772F}"/>
              </a:ext>
            </a:extLst>
          </p:cNvPr>
          <p:cNvSpPr txBox="1"/>
          <p:nvPr/>
        </p:nvSpPr>
        <p:spPr>
          <a:xfrm>
            <a:off x="4078711" y="5172178"/>
            <a:ext cx="2533300" cy="938719"/>
          </a:xfrm>
          <a:prstGeom prst="rect">
            <a:avLst/>
          </a:prstGeom>
          <a:noFill/>
        </p:spPr>
        <p:txBody>
          <a:bodyPr wrap="square" rtlCol="0">
            <a:spAutoFit/>
          </a:bodyPr>
          <a:lstStyle/>
          <a:p>
            <a:r>
              <a:rPr lang="en-US" sz="1100" dirty="0"/>
              <a:t>- allocate storage (Failover)</a:t>
            </a:r>
          </a:p>
          <a:p>
            <a:pPr marL="171450" indent="-171450">
              <a:buFontTx/>
              <a:buChar char="-"/>
            </a:pPr>
            <a:r>
              <a:rPr lang="en-US" sz="1100" dirty="0"/>
              <a:t>EBS attached in the same zone(Vulnerable to failure coz of 1 AZ)</a:t>
            </a:r>
          </a:p>
          <a:p>
            <a:pPr marL="171450" indent="-171450">
              <a:buFontTx/>
              <a:buChar char="-"/>
            </a:pPr>
            <a:endParaRPr lang="en-US" sz="1100" dirty="0"/>
          </a:p>
          <a:p>
            <a:endParaRPr lang="en-US" sz="1100" dirty="0"/>
          </a:p>
        </p:txBody>
      </p:sp>
      <p:sp>
        <p:nvSpPr>
          <p:cNvPr id="31" name="TextBox 30">
            <a:extLst>
              <a:ext uri="{FF2B5EF4-FFF2-40B4-BE49-F238E27FC236}">
                <a16:creationId xmlns:a16="http://schemas.microsoft.com/office/drawing/2014/main" id="{98012506-EDED-4227-B295-78A2379949C1}"/>
              </a:ext>
            </a:extLst>
          </p:cNvPr>
          <p:cNvSpPr txBox="1"/>
          <p:nvPr/>
        </p:nvSpPr>
        <p:spPr>
          <a:xfrm>
            <a:off x="7193209" y="4073753"/>
            <a:ext cx="2437177" cy="430887"/>
          </a:xfrm>
          <a:prstGeom prst="rect">
            <a:avLst/>
          </a:prstGeom>
          <a:noFill/>
        </p:spPr>
        <p:txBody>
          <a:bodyPr wrap="square" rtlCol="0">
            <a:spAutoFit/>
          </a:bodyPr>
          <a:lstStyle/>
          <a:p>
            <a:r>
              <a:rPr lang="en-US" sz="1100" dirty="0">
                <a:solidFill>
                  <a:srgbClr val="FF0000"/>
                </a:solidFill>
              </a:rPr>
              <a:t>SSD storage, high end performance, lots of IOPS, consistent low latency</a:t>
            </a:r>
          </a:p>
        </p:txBody>
      </p:sp>
      <p:sp>
        <p:nvSpPr>
          <p:cNvPr id="32" name="TextBox 31">
            <a:extLst>
              <a:ext uri="{FF2B5EF4-FFF2-40B4-BE49-F238E27FC236}">
                <a16:creationId xmlns:a16="http://schemas.microsoft.com/office/drawing/2014/main" id="{E059792F-59B6-431A-B811-BFF32FA41BF9}"/>
              </a:ext>
            </a:extLst>
          </p:cNvPr>
          <p:cNvSpPr txBox="1"/>
          <p:nvPr/>
        </p:nvSpPr>
        <p:spPr>
          <a:xfrm>
            <a:off x="7193209" y="4797187"/>
            <a:ext cx="1988190" cy="430887"/>
          </a:xfrm>
          <a:prstGeom prst="rect">
            <a:avLst/>
          </a:prstGeom>
          <a:noFill/>
        </p:spPr>
        <p:txBody>
          <a:bodyPr wrap="square" rtlCol="0">
            <a:spAutoFit/>
          </a:bodyPr>
          <a:lstStyle/>
          <a:p>
            <a:r>
              <a:rPr lang="en-US" sz="1100" dirty="0">
                <a:solidFill>
                  <a:srgbClr val="FF0000"/>
                </a:solidFill>
              </a:rPr>
              <a:t>Recommended as default, same EC2 performance profile</a:t>
            </a:r>
          </a:p>
        </p:txBody>
      </p:sp>
      <p:sp>
        <p:nvSpPr>
          <p:cNvPr id="33" name="TextBox 32">
            <a:extLst>
              <a:ext uri="{FF2B5EF4-FFF2-40B4-BE49-F238E27FC236}">
                <a16:creationId xmlns:a16="http://schemas.microsoft.com/office/drawing/2014/main" id="{2C920BBB-0260-4DF3-BF8A-385B0EA98ACD}"/>
              </a:ext>
            </a:extLst>
          </p:cNvPr>
          <p:cNvSpPr txBox="1"/>
          <p:nvPr/>
        </p:nvSpPr>
        <p:spPr>
          <a:xfrm>
            <a:off x="7353037" y="5528553"/>
            <a:ext cx="1988190" cy="261610"/>
          </a:xfrm>
          <a:prstGeom prst="rect">
            <a:avLst/>
          </a:prstGeom>
          <a:noFill/>
        </p:spPr>
        <p:txBody>
          <a:bodyPr wrap="square" rtlCol="0">
            <a:spAutoFit/>
          </a:bodyPr>
          <a:lstStyle/>
          <a:p>
            <a:r>
              <a:rPr lang="en-US" sz="1100" dirty="0">
                <a:solidFill>
                  <a:srgbClr val="FF0000"/>
                </a:solidFill>
              </a:rPr>
              <a:t>Offered by AWS For long term </a:t>
            </a:r>
          </a:p>
        </p:txBody>
      </p:sp>
    </p:spTree>
    <p:extLst>
      <p:ext uri="{BB962C8B-B14F-4D97-AF65-F5344CB8AC3E}">
        <p14:creationId xmlns:p14="http://schemas.microsoft.com/office/powerpoint/2010/main" val="364433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BD079-7B88-4DB8-AA90-A2058B2ADF0B}"/>
              </a:ext>
            </a:extLst>
          </p:cNvPr>
          <p:cNvPicPr>
            <a:picLocks noChangeAspect="1"/>
          </p:cNvPicPr>
          <p:nvPr/>
        </p:nvPicPr>
        <p:blipFill>
          <a:blip r:embed="rId2"/>
          <a:stretch>
            <a:fillRect/>
          </a:stretch>
        </p:blipFill>
        <p:spPr>
          <a:xfrm>
            <a:off x="-134661" y="0"/>
            <a:ext cx="12125325" cy="6858000"/>
          </a:xfrm>
          <a:prstGeom prst="rect">
            <a:avLst/>
          </a:prstGeom>
        </p:spPr>
      </p:pic>
      <p:sp>
        <p:nvSpPr>
          <p:cNvPr id="6" name="TextBox 5">
            <a:extLst>
              <a:ext uri="{FF2B5EF4-FFF2-40B4-BE49-F238E27FC236}">
                <a16:creationId xmlns:a16="http://schemas.microsoft.com/office/drawing/2014/main" id="{8B6FB3CC-C12E-4878-AEB1-0AAEBDEFF082}"/>
              </a:ext>
            </a:extLst>
          </p:cNvPr>
          <p:cNvSpPr txBox="1"/>
          <p:nvPr/>
        </p:nvSpPr>
        <p:spPr>
          <a:xfrm>
            <a:off x="3839711" y="0"/>
            <a:ext cx="5010150" cy="938719"/>
          </a:xfrm>
          <a:prstGeom prst="rect">
            <a:avLst/>
          </a:prstGeom>
          <a:noFill/>
        </p:spPr>
        <p:txBody>
          <a:bodyPr wrap="square" rtlCol="0">
            <a:spAutoFit/>
          </a:bodyPr>
          <a:lstStyle/>
          <a:p>
            <a:pPr marL="171450" indent="-171450">
              <a:buFontTx/>
              <a:buChar char="-"/>
            </a:pPr>
            <a:r>
              <a:rPr lang="en-US" sz="1100" dirty="0"/>
              <a:t>Can enable multi AZ on RDS instances, secondary hardware is allocated in another AZ as standby replica</a:t>
            </a:r>
          </a:p>
          <a:p>
            <a:pPr marL="171450" indent="-171450">
              <a:buFontTx/>
              <a:buChar char="-"/>
            </a:pPr>
            <a:r>
              <a:rPr lang="en-US" sz="1100" dirty="0"/>
              <a:t> you cant access Standby replica using RDS</a:t>
            </a:r>
          </a:p>
          <a:p>
            <a:pPr marL="171450" indent="-171450">
              <a:buFontTx/>
              <a:buChar char="-"/>
            </a:pPr>
            <a:r>
              <a:rPr lang="en-US" sz="1100" dirty="0"/>
              <a:t>RDS multi AZ provides high availability not fault tolerance (why?)</a:t>
            </a:r>
          </a:p>
          <a:p>
            <a:pPr marL="171450" indent="-171450">
              <a:buFontTx/>
              <a:buChar char="-"/>
            </a:pPr>
            <a:endParaRPr lang="en-US" sz="1100" dirty="0"/>
          </a:p>
        </p:txBody>
      </p:sp>
      <p:sp>
        <p:nvSpPr>
          <p:cNvPr id="7" name="TextBox 6">
            <a:extLst>
              <a:ext uri="{FF2B5EF4-FFF2-40B4-BE49-F238E27FC236}">
                <a16:creationId xmlns:a16="http://schemas.microsoft.com/office/drawing/2014/main" id="{0ED22DCD-4279-4C64-99DA-2FEA1A93080F}"/>
              </a:ext>
            </a:extLst>
          </p:cNvPr>
          <p:cNvSpPr txBox="1"/>
          <p:nvPr/>
        </p:nvSpPr>
        <p:spPr>
          <a:xfrm>
            <a:off x="5495924" y="4171950"/>
            <a:ext cx="1495425" cy="1107996"/>
          </a:xfrm>
          <a:prstGeom prst="rect">
            <a:avLst/>
          </a:prstGeom>
          <a:noFill/>
        </p:spPr>
        <p:txBody>
          <a:bodyPr wrap="square" rtlCol="0">
            <a:spAutoFit/>
          </a:bodyPr>
          <a:lstStyle/>
          <a:p>
            <a:r>
              <a:rPr lang="en-US" sz="1100" dirty="0">
                <a:highlight>
                  <a:srgbClr val="FFFF00"/>
                </a:highlight>
              </a:rPr>
              <a:t>Replication happens at the same time as data as written to the primary and standby instances creating almost zero lag</a:t>
            </a:r>
          </a:p>
        </p:txBody>
      </p:sp>
      <p:pic>
        <p:nvPicPr>
          <p:cNvPr id="11" name="Graphic 10" descr="Irritant with solid fill">
            <a:extLst>
              <a:ext uri="{FF2B5EF4-FFF2-40B4-BE49-F238E27FC236}">
                <a16:creationId xmlns:a16="http://schemas.microsoft.com/office/drawing/2014/main" id="{B1A890F7-C06D-4C4C-BA95-2986979D08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133" y="2703352"/>
            <a:ext cx="696286" cy="725648"/>
          </a:xfrm>
          <a:prstGeom prst="rect">
            <a:avLst/>
          </a:prstGeom>
        </p:spPr>
      </p:pic>
      <p:cxnSp>
        <p:nvCxnSpPr>
          <p:cNvPr id="13" name="Straight Arrow Connector 12">
            <a:extLst>
              <a:ext uri="{FF2B5EF4-FFF2-40B4-BE49-F238E27FC236}">
                <a16:creationId xmlns:a16="http://schemas.microsoft.com/office/drawing/2014/main" id="{07F43E1D-B74C-4098-9880-75B805D7A57F}"/>
              </a:ext>
            </a:extLst>
          </p:cNvPr>
          <p:cNvCxnSpPr/>
          <p:nvPr/>
        </p:nvCxnSpPr>
        <p:spPr>
          <a:xfrm flipH="1" flipV="1">
            <a:off x="2231472" y="3355596"/>
            <a:ext cx="696286" cy="3775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CFA05116-7126-4899-AB71-0E99FDB6969E}"/>
              </a:ext>
            </a:extLst>
          </p:cNvPr>
          <p:cNvSpPr txBox="1"/>
          <p:nvPr/>
        </p:nvSpPr>
        <p:spPr>
          <a:xfrm>
            <a:off x="838899" y="3355596"/>
            <a:ext cx="1325461" cy="1446550"/>
          </a:xfrm>
          <a:prstGeom prst="rect">
            <a:avLst/>
          </a:prstGeom>
          <a:noFill/>
        </p:spPr>
        <p:txBody>
          <a:bodyPr wrap="square" rtlCol="0">
            <a:spAutoFit/>
          </a:bodyPr>
          <a:lstStyle/>
          <a:p>
            <a:r>
              <a:rPr lang="en-US" sz="1100" dirty="0">
                <a:solidFill>
                  <a:srgbClr val="FF0000"/>
                </a:solidFill>
              </a:rPr>
              <a:t>If error occurs with primary instance, RDS detects this and changes DB and CNAME moving it from the Primary instance to the standby replica</a:t>
            </a:r>
          </a:p>
        </p:txBody>
      </p:sp>
      <p:sp>
        <p:nvSpPr>
          <p:cNvPr id="19" name="Arrow: Bent 18">
            <a:extLst>
              <a:ext uri="{FF2B5EF4-FFF2-40B4-BE49-F238E27FC236}">
                <a16:creationId xmlns:a16="http://schemas.microsoft.com/office/drawing/2014/main" id="{93EF0705-3661-4518-A211-20B873F9C8BE}"/>
              </a:ext>
            </a:extLst>
          </p:cNvPr>
          <p:cNvSpPr/>
          <p:nvPr/>
        </p:nvSpPr>
        <p:spPr>
          <a:xfrm>
            <a:off x="1988190" y="1289046"/>
            <a:ext cx="3507733" cy="120132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Right 20">
            <a:extLst>
              <a:ext uri="{FF2B5EF4-FFF2-40B4-BE49-F238E27FC236}">
                <a16:creationId xmlns:a16="http://schemas.microsoft.com/office/drawing/2014/main" id="{92C7D437-00CE-4864-A896-F977A01D2959}"/>
              </a:ext>
            </a:extLst>
          </p:cNvPr>
          <p:cNvSpPr/>
          <p:nvPr/>
        </p:nvSpPr>
        <p:spPr>
          <a:xfrm>
            <a:off x="6526635" y="1564560"/>
            <a:ext cx="2709644" cy="15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6E6981BE-A01D-4249-8929-F90CE2724192}"/>
              </a:ext>
            </a:extLst>
          </p:cNvPr>
          <p:cNvSpPr/>
          <p:nvPr/>
        </p:nvSpPr>
        <p:spPr>
          <a:xfrm>
            <a:off x="9043332" y="1719743"/>
            <a:ext cx="45719" cy="1709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3E372C1-8921-4B03-8E37-A8ECCBE8ED4F}"/>
              </a:ext>
            </a:extLst>
          </p:cNvPr>
          <p:cNvSpPr txBox="1"/>
          <p:nvPr/>
        </p:nvSpPr>
        <p:spPr>
          <a:xfrm>
            <a:off x="9638950" y="2139193"/>
            <a:ext cx="1833415" cy="430887"/>
          </a:xfrm>
          <a:prstGeom prst="rect">
            <a:avLst/>
          </a:prstGeom>
          <a:noFill/>
        </p:spPr>
        <p:txBody>
          <a:bodyPr wrap="square" rtlCol="0">
            <a:spAutoFit/>
          </a:bodyPr>
          <a:lstStyle/>
          <a:p>
            <a:r>
              <a:rPr lang="en-US" sz="1100" dirty="0">
                <a:solidFill>
                  <a:srgbClr val="FF0000"/>
                </a:solidFill>
              </a:rPr>
              <a:t>-Failover with Brief interruption, 60-120sec</a:t>
            </a:r>
          </a:p>
        </p:txBody>
      </p:sp>
    </p:spTree>
    <p:extLst>
      <p:ext uri="{BB962C8B-B14F-4D97-AF65-F5344CB8AC3E}">
        <p14:creationId xmlns:p14="http://schemas.microsoft.com/office/powerpoint/2010/main" val="1302925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99B784-5582-4C29-B7E9-A4FDFF90FC1B}"/>
              </a:ext>
            </a:extLst>
          </p:cNvPr>
          <p:cNvPicPr>
            <a:picLocks noChangeAspect="1"/>
          </p:cNvPicPr>
          <p:nvPr/>
        </p:nvPicPr>
        <p:blipFill rotWithShape="1">
          <a:blip r:embed="rId2"/>
          <a:srcRect t="22569" b="243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5F8D6-6D4B-4220-B69A-95477BF6FF4D}"/>
              </a:ext>
            </a:extLst>
          </p:cNvPr>
          <p:cNvSpPr>
            <a:spLocks noGrp="1"/>
          </p:cNvSpPr>
          <p:nvPr>
            <p:ph type="title"/>
          </p:nvPr>
        </p:nvSpPr>
        <p:spPr>
          <a:xfrm>
            <a:off x="594804" y="640263"/>
            <a:ext cx="6619811" cy="1344975"/>
          </a:xfrm>
        </p:spPr>
        <p:txBody>
          <a:bodyPr>
            <a:normAutofit/>
          </a:bodyPr>
          <a:lstStyle/>
          <a:p>
            <a:r>
              <a:rPr lang="en-US" sz="2200">
                <a:highlight>
                  <a:srgbClr val="FFFF00"/>
                </a:highlight>
              </a:rPr>
              <a:t>EXAM POWERUPS</a:t>
            </a:r>
            <a:br>
              <a:rPr lang="en-US" sz="2200">
                <a:highlight>
                  <a:srgbClr val="FFFF00"/>
                </a:highlight>
              </a:rPr>
            </a:br>
            <a:r>
              <a:rPr lang="en-US" sz="2200">
                <a:highlight>
                  <a:srgbClr val="FFFF00"/>
                </a:highlight>
              </a:rPr>
              <a:t>Can RDS multi AZ be used to scale the number of reads an RDS support?</a:t>
            </a:r>
            <a:br>
              <a:rPr lang="en-US" sz="2200">
                <a:highlight>
                  <a:srgbClr val="FFFF00"/>
                </a:highlight>
              </a:rPr>
            </a:br>
            <a:endParaRPr lang="en-US" sz="2200"/>
          </a:p>
        </p:txBody>
      </p:sp>
      <p:graphicFrame>
        <p:nvGraphicFramePr>
          <p:cNvPr id="5" name="Content Placeholder 2">
            <a:extLst>
              <a:ext uri="{FF2B5EF4-FFF2-40B4-BE49-F238E27FC236}">
                <a16:creationId xmlns:a16="http://schemas.microsoft.com/office/drawing/2014/main" id="{701362F1-36EE-4619-BA2E-5573F7E2A1F3}"/>
              </a:ext>
            </a:extLst>
          </p:cNvPr>
          <p:cNvGraphicFramePr>
            <a:graphicFrameLocks noGrp="1"/>
          </p:cNvGraphicFramePr>
          <p:nvPr>
            <p:ph idx="1"/>
            <p:extLst>
              <p:ext uri="{D42A27DB-BD31-4B8C-83A1-F6EECF244321}">
                <p14:modId xmlns:p14="http://schemas.microsoft.com/office/powerpoint/2010/main" val="1681536399"/>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16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A82E-3BC7-4AAE-86A1-29BA30DD2F14}"/>
              </a:ext>
            </a:extLst>
          </p:cNvPr>
          <p:cNvSpPr>
            <a:spLocks noGrp="1"/>
          </p:cNvSpPr>
          <p:nvPr>
            <p:ph type="title"/>
          </p:nvPr>
        </p:nvSpPr>
        <p:spPr>
          <a:xfrm>
            <a:off x="4965430" y="629268"/>
            <a:ext cx="6586491" cy="1286160"/>
          </a:xfrm>
        </p:spPr>
        <p:txBody>
          <a:bodyPr anchor="b">
            <a:normAutofit/>
          </a:bodyPr>
          <a:lstStyle/>
          <a:p>
            <a:r>
              <a:rPr lang="en-US">
                <a:highlight>
                  <a:srgbClr val="FFFF00"/>
                </a:highlight>
              </a:rPr>
              <a:t>EXAM POWERUPS</a:t>
            </a:r>
            <a:endParaRPr lang="en-US" dirty="0">
              <a:highlight>
                <a:srgbClr val="FFFF00"/>
              </a:highlight>
            </a:endParaRPr>
          </a:p>
        </p:txBody>
      </p:sp>
      <p:sp>
        <p:nvSpPr>
          <p:cNvPr id="3" name="Content Placeholder 2">
            <a:extLst>
              <a:ext uri="{FF2B5EF4-FFF2-40B4-BE49-F238E27FC236}">
                <a16:creationId xmlns:a16="http://schemas.microsoft.com/office/drawing/2014/main" id="{C84E98E2-55FF-4A16-B068-32CED7047BCD}"/>
              </a:ext>
            </a:extLst>
          </p:cNvPr>
          <p:cNvSpPr>
            <a:spLocks noGrp="1"/>
          </p:cNvSpPr>
          <p:nvPr>
            <p:ph idx="1"/>
          </p:nvPr>
        </p:nvSpPr>
        <p:spPr>
          <a:xfrm>
            <a:off x="4965431" y="2438400"/>
            <a:ext cx="6586489" cy="3785419"/>
          </a:xfrm>
        </p:spPr>
        <p:txBody>
          <a:bodyPr>
            <a:normAutofit/>
          </a:bodyPr>
          <a:lstStyle/>
          <a:p>
            <a:r>
              <a:rPr lang="en-US" sz="1700"/>
              <a:t>AZ Outage, Primary Failure, Manual Failover, Instacne type change, Software Patching</a:t>
            </a:r>
          </a:p>
          <a:p>
            <a:r>
              <a:rPr lang="en-US" sz="1700"/>
              <a:t>Failover is between 60-120secs(Highly available not Fault tolerant)</a:t>
            </a:r>
          </a:p>
          <a:p>
            <a:r>
              <a:rPr lang="en-US" sz="1700"/>
              <a:t>MultiAz offers some non availability improvements e.g RDS backups are taken from standby replica</a:t>
            </a:r>
          </a:p>
          <a:p>
            <a:r>
              <a:rPr lang="en-US" sz="1700"/>
              <a:t>Have no performance impacts and no disruption on primary DB</a:t>
            </a:r>
          </a:p>
          <a:p>
            <a:r>
              <a:rPr lang="en-US" sz="1700"/>
              <a:t>Different with One AZ.. (why?)</a:t>
            </a:r>
          </a:p>
          <a:p>
            <a:r>
              <a:rPr lang="en-US" sz="1700"/>
              <a:t>Synchronous Replication  - Multi AZ – sameregion</a:t>
            </a:r>
          </a:p>
          <a:p>
            <a:r>
              <a:rPr lang="en-US" sz="1700"/>
              <a:t>Standby replica cant be used to read, scale or write, only for failover</a:t>
            </a:r>
          </a:p>
          <a:p>
            <a:endParaRPr lang="en-US" sz="1700"/>
          </a:p>
          <a:p>
            <a:endParaRPr lang="en-US" sz="1700"/>
          </a:p>
        </p:txBody>
      </p:sp>
      <p:pic>
        <p:nvPicPr>
          <p:cNvPr id="6" name="Picture 4" descr="Graph on document with pen">
            <a:extLst>
              <a:ext uri="{FF2B5EF4-FFF2-40B4-BE49-F238E27FC236}">
                <a16:creationId xmlns:a16="http://schemas.microsoft.com/office/drawing/2014/main" id="{852C07BE-D2BA-4427-96C8-59D936FE1C6F}"/>
              </a:ext>
            </a:extLst>
          </p:cNvPr>
          <p:cNvPicPr>
            <a:picLocks noChangeAspect="1"/>
          </p:cNvPicPr>
          <p:nvPr/>
        </p:nvPicPr>
        <p:blipFill rotWithShape="1">
          <a:blip r:embed="rId2"/>
          <a:srcRect l="34302" r="20579"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85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F7322-B727-4987-8252-C86460E49183}"/>
              </a:ext>
            </a:extLst>
          </p:cNvPr>
          <p:cNvSpPr>
            <a:spLocks noGrp="1"/>
          </p:cNvSpPr>
          <p:nvPr>
            <p:ph type="title"/>
          </p:nvPr>
        </p:nvSpPr>
        <p:spPr>
          <a:xfrm>
            <a:off x="838200" y="365125"/>
            <a:ext cx="10515600" cy="532497"/>
          </a:xfrm>
        </p:spPr>
        <p:txBody>
          <a:bodyPr>
            <a:normAutofit fontScale="90000"/>
          </a:bodyPr>
          <a:lstStyle/>
          <a:p>
            <a:pPr marR="0" lvl="0" algn="l" defTabSz="914400" rtl="0" eaLnBrk="1" fontAlgn="auto" latinLnBrk="0" hangingPunct="1">
              <a:lnSpc>
                <a:spcPct val="90000"/>
              </a:lnSpc>
              <a:spcBef>
                <a:spcPts val="1000"/>
              </a:spcBef>
              <a:spcAft>
                <a:spcPts val="0"/>
              </a:spcAft>
              <a:buClrTx/>
              <a:buSzTx/>
              <a:tabLst/>
              <a:defRPr/>
            </a:pPr>
            <a:r>
              <a:rPr kumimoji="0" lang="en-US" sz="3100" b="1" i="0" u="none" strike="noStrike" kern="1200" cap="none" spc="0" normalizeH="0" baseline="0" noProof="0" dirty="0">
                <a:ln>
                  <a:noFill/>
                </a:ln>
                <a:solidFill>
                  <a:prstClr val="black"/>
                </a:solidFill>
                <a:effectLst/>
                <a:uLnTx/>
                <a:uFillTx/>
                <a:latin typeface="Calibri Light" panose="020F0302020204030204"/>
                <a:ea typeface="+mj-ea"/>
                <a:cs typeface="+mj-cs"/>
              </a:rPr>
              <a:t>RDS AUTO BACKUPS,SNAPSHOTS AND RESTORES </a:t>
            </a:r>
            <a:r>
              <a:rPr lang="en-US" sz="3100" b="1" dirty="0"/>
              <a:t>RDS BACKUPS</a:t>
            </a:r>
            <a:br>
              <a:rPr lang="en-US" dirty="0"/>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Recovery Time Objective (RTO) VS Recovery Point Objective (RPO)</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US" dirty="0"/>
          </a:p>
        </p:txBody>
      </p:sp>
      <p:pic>
        <p:nvPicPr>
          <p:cNvPr id="10" name="Content Placeholder 9">
            <a:extLst>
              <a:ext uri="{FF2B5EF4-FFF2-40B4-BE49-F238E27FC236}">
                <a16:creationId xmlns:a16="http://schemas.microsoft.com/office/drawing/2014/main" id="{B4E9363A-7377-49CF-A55C-2413F41E6C32}"/>
              </a:ext>
            </a:extLst>
          </p:cNvPr>
          <p:cNvPicPr>
            <a:picLocks noGrp="1" noChangeAspect="1"/>
          </p:cNvPicPr>
          <p:nvPr>
            <p:ph idx="1"/>
          </p:nvPr>
        </p:nvPicPr>
        <p:blipFill>
          <a:blip r:embed="rId2"/>
          <a:stretch>
            <a:fillRect/>
          </a:stretch>
        </p:blipFill>
        <p:spPr>
          <a:xfrm>
            <a:off x="592446" y="838200"/>
            <a:ext cx="10911858" cy="5932488"/>
          </a:xfrm>
        </p:spPr>
      </p:pic>
      <p:sp>
        <p:nvSpPr>
          <p:cNvPr id="11" name="TextBox 10">
            <a:extLst>
              <a:ext uri="{FF2B5EF4-FFF2-40B4-BE49-F238E27FC236}">
                <a16:creationId xmlns:a16="http://schemas.microsoft.com/office/drawing/2014/main" id="{EF6367CF-2FE7-4011-9C95-E4D9DFEAF229}"/>
              </a:ext>
            </a:extLst>
          </p:cNvPr>
          <p:cNvSpPr txBox="1"/>
          <p:nvPr/>
        </p:nvSpPr>
        <p:spPr>
          <a:xfrm>
            <a:off x="5086350" y="2124075"/>
            <a:ext cx="1981200" cy="600164"/>
          </a:xfrm>
          <a:prstGeom prst="rect">
            <a:avLst/>
          </a:prstGeom>
          <a:noFill/>
        </p:spPr>
        <p:txBody>
          <a:bodyPr wrap="square" rtlCol="0">
            <a:spAutoFit/>
          </a:bodyPr>
          <a:lstStyle/>
          <a:p>
            <a:r>
              <a:rPr lang="en-US" sz="1100" dirty="0">
                <a:solidFill>
                  <a:srgbClr val="FF0000"/>
                </a:solidFill>
              </a:rPr>
              <a:t>Lowering RPO increases chances of </a:t>
            </a:r>
            <a:r>
              <a:rPr lang="en-US" sz="1100" dirty="0" err="1">
                <a:solidFill>
                  <a:srgbClr val="FF0000"/>
                </a:solidFill>
              </a:rPr>
              <a:t>recovery,eg</a:t>
            </a:r>
            <a:r>
              <a:rPr lang="en-US" sz="1100" dirty="0">
                <a:solidFill>
                  <a:srgbClr val="FF0000"/>
                </a:solidFill>
              </a:rPr>
              <a:t> 2 sec vs 8hr. But increases costs</a:t>
            </a:r>
          </a:p>
        </p:txBody>
      </p:sp>
      <p:sp>
        <p:nvSpPr>
          <p:cNvPr id="12" name="TextBox 11">
            <a:extLst>
              <a:ext uri="{FF2B5EF4-FFF2-40B4-BE49-F238E27FC236}">
                <a16:creationId xmlns:a16="http://schemas.microsoft.com/office/drawing/2014/main" id="{07164FE1-4E1D-4ADA-976B-65FC1035D7CD}"/>
              </a:ext>
            </a:extLst>
          </p:cNvPr>
          <p:cNvSpPr txBox="1"/>
          <p:nvPr/>
        </p:nvSpPr>
        <p:spPr>
          <a:xfrm>
            <a:off x="5729681" y="4395831"/>
            <a:ext cx="1912690" cy="1446550"/>
          </a:xfrm>
          <a:prstGeom prst="rect">
            <a:avLst/>
          </a:prstGeom>
          <a:noFill/>
        </p:spPr>
        <p:txBody>
          <a:bodyPr wrap="square" rtlCol="0">
            <a:spAutoFit/>
          </a:bodyPr>
          <a:lstStyle/>
          <a:p>
            <a:r>
              <a:rPr lang="en-US" sz="1100" dirty="0">
                <a:solidFill>
                  <a:srgbClr val="FF0000"/>
                </a:solidFill>
              </a:rPr>
              <a:t>- Sourcing and reinstalling new hardware, finding staff to do that and actually restoring the DB</a:t>
            </a:r>
          </a:p>
          <a:p>
            <a:r>
              <a:rPr lang="en-US" sz="1100" dirty="0">
                <a:solidFill>
                  <a:srgbClr val="FF0000"/>
                </a:solidFill>
              </a:rPr>
              <a:t>- Can be reduced by having spare hardware or effective resources, as well as </a:t>
            </a:r>
          </a:p>
          <a:p>
            <a:r>
              <a:rPr lang="en-US" sz="1100" dirty="0">
                <a:solidFill>
                  <a:srgbClr val="FF0000"/>
                </a:solidFill>
              </a:rPr>
              <a:t>- system for easy restore</a:t>
            </a:r>
          </a:p>
        </p:txBody>
      </p:sp>
    </p:spTree>
    <p:extLst>
      <p:ext uri="{BB962C8B-B14F-4D97-AF65-F5344CB8AC3E}">
        <p14:creationId xmlns:p14="http://schemas.microsoft.com/office/powerpoint/2010/main" val="272256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3735F1-9193-4A11-866D-CB4C875C54DC}"/>
              </a:ext>
            </a:extLst>
          </p:cNvPr>
          <p:cNvPicPr>
            <a:picLocks noGrp="1" noChangeAspect="1"/>
          </p:cNvPicPr>
          <p:nvPr>
            <p:ph idx="1"/>
          </p:nvPr>
        </p:nvPicPr>
        <p:blipFill>
          <a:blip r:embed="rId2"/>
          <a:stretch>
            <a:fillRect/>
          </a:stretch>
        </p:blipFill>
        <p:spPr>
          <a:xfrm>
            <a:off x="381000" y="377505"/>
            <a:ext cx="11677650" cy="5770883"/>
          </a:xfrm>
        </p:spPr>
      </p:pic>
      <p:sp>
        <p:nvSpPr>
          <p:cNvPr id="6" name="TextBox 5">
            <a:extLst>
              <a:ext uri="{FF2B5EF4-FFF2-40B4-BE49-F238E27FC236}">
                <a16:creationId xmlns:a16="http://schemas.microsoft.com/office/drawing/2014/main" id="{E752BD7D-D817-40AA-A844-2E797980C38B}"/>
              </a:ext>
            </a:extLst>
          </p:cNvPr>
          <p:cNvSpPr txBox="1"/>
          <p:nvPr/>
        </p:nvSpPr>
        <p:spPr>
          <a:xfrm>
            <a:off x="8924925" y="4886325"/>
            <a:ext cx="2505075" cy="1107996"/>
          </a:xfrm>
          <a:prstGeom prst="rect">
            <a:avLst/>
          </a:prstGeom>
          <a:noFill/>
        </p:spPr>
        <p:txBody>
          <a:bodyPr wrap="square" rtlCol="0">
            <a:spAutoFit/>
          </a:bodyPr>
          <a:lstStyle/>
          <a:p>
            <a:r>
              <a:rPr lang="en-US" sz="1100" dirty="0">
                <a:solidFill>
                  <a:srgbClr val="FF0000"/>
                </a:solidFill>
              </a:rPr>
              <a:t>-Data backed up Is region resilient</a:t>
            </a:r>
          </a:p>
          <a:p>
            <a:r>
              <a:rPr lang="en-US" sz="1100" dirty="0">
                <a:solidFill>
                  <a:srgbClr val="FF0000"/>
                </a:solidFill>
              </a:rPr>
              <a:t>-Replicate's data across multi AZ</a:t>
            </a:r>
          </a:p>
          <a:p>
            <a:r>
              <a:rPr lang="en-US" sz="1100" dirty="0">
                <a:solidFill>
                  <a:srgbClr val="FF0000"/>
                </a:solidFill>
              </a:rPr>
              <a:t>-Backups Occur from single DB instance with </a:t>
            </a:r>
            <a:r>
              <a:rPr lang="en-US" sz="1100" dirty="0" err="1">
                <a:solidFill>
                  <a:srgbClr val="FF0000"/>
                </a:solidFill>
              </a:rPr>
              <a:t>MultiAZ</a:t>
            </a:r>
            <a:r>
              <a:rPr lang="en-US" sz="1100" dirty="0">
                <a:solidFill>
                  <a:srgbClr val="FF0000"/>
                </a:solidFill>
              </a:rPr>
              <a:t> disabled or standby if Multi AZ is enabled.</a:t>
            </a:r>
          </a:p>
          <a:p>
            <a:r>
              <a:rPr lang="en-US" sz="1100" dirty="0">
                <a:solidFill>
                  <a:srgbClr val="FF0000"/>
                </a:solidFill>
              </a:rPr>
              <a:t>Primary instance is never used</a:t>
            </a:r>
          </a:p>
        </p:txBody>
      </p:sp>
      <p:cxnSp>
        <p:nvCxnSpPr>
          <p:cNvPr id="8" name="Straight Arrow Connector 7">
            <a:extLst>
              <a:ext uri="{FF2B5EF4-FFF2-40B4-BE49-F238E27FC236}">
                <a16:creationId xmlns:a16="http://schemas.microsoft.com/office/drawing/2014/main" id="{161B259C-D43B-4BB1-94C8-F4391706D253}"/>
              </a:ext>
            </a:extLst>
          </p:cNvPr>
          <p:cNvCxnSpPr/>
          <p:nvPr/>
        </p:nvCxnSpPr>
        <p:spPr>
          <a:xfrm flipV="1">
            <a:off x="3431097" y="4815281"/>
            <a:ext cx="1593909" cy="7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9312DAC-9174-4475-A236-D45B202A3B08}"/>
              </a:ext>
            </a:extLst>
          </p:cNvPr>
          <p:cNvCxnSpPr/>
          <p:nvPr/>
        </p:nvCxnSpPr>
        <p:spPr>
          <a:xfrm>
            <a:off x="3481431" y="4404220"/>
            <a:ext cx="1535186" cy="310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92111C-84D9-4307-9E51-74B34F5B33C6}"/>
              </a:ext>
            </a:extLst>
          </p:cNvPr>
          <p:cNvSpPr txBox="1"/>
          <p:nvPr/>
        </p:nvSpPr>
        <p:spPr>
          <a:xfrm>
            <a:off x="5184396" y="4475264"/>
            <a:ext cx="1677798" cy="369332"/>
          </a:xfrm>
          <a:prstGeom prst="rect">
            <a:avLst/>
          </a:prstGeom>
          <a:noFill/>
        </p:spPr>
        <p:txBody>
          <a:bodyPr wrap="square" rtlCol="0">
            <a:spAutoFit/>
          </a:bodyPr>
          <a:lstStyle/>
          <a:p>
            <a:r>
              <a:rPr lang="en-US" dirty="0">
                <a:solidFill>
                  <a:srgbClr val="FF0000"/>
                </a:solidFill>
              </a:rPr>
              <a:t>Types</a:t>
            </a:r>
          </a:p>
        </p:txBody>
      </p:sp>
    </p:spTree>
    <p:extLst>
      <p:ext uri="{BB962C8B-B14F-4D97-AF65-F5344CB8AC3E}">
        <p14:creationId xmlns:p14="http://schemas.microsoft.com/office/powerpoint/2010/main" val="289496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64113-D860-4D2E-A1C0-EB87C5C47C39}"/>
              </a:ext>
            </a:extLst>
          </p:cNvPr>
          <p:cNvSpPr>
            <a:spLocks noGrp="1"/>
          </p:cNvSpPr>
          <p:nvPr>
            <p:ph type="title"/>
          </p:nvPr>
        </p:nvSpPr>
        <p:spPr>
          <a:xfrm>
            <a:off x="333375" y="4669978"/>
            <a:ext cx="11372849" cy="1173700"/>
          </a:xfrm>
        </p:spPr>
        <p:txBody>
          <a:bodyPr anchor="t">
            <a:normAutofit/>
          </a:bodyPr>
          <a:lstStyle/>
          <a:p>
            <a:r>
              <a:rPr kumimoji="0" lang="en-US" sz="1900" b="1" i="0" u="none" strike="noStrike" kern="1200" cap="none" spc="0" normalizeH="0" baseline="0" noProof="0" dirty="0">
                <a:ln>
                  <a:noFill/>
                </a:ln>
                <a:solidFill>
                  <a:schemeClr val="bg1"/>
                </a:solidFill>
                <a:effectLst/>
                <a:uLnTx/>
                <a:uFillTx/>
                <a:latin typeface="Sagona Book"/>
                <a:ea typeface="+mj-ea"/>
                <a:cs typeface="+mj-cs"/>
              </a:rPr>
              <a:t>DATABASE REFRESHER</a:t>
            </a:r>
            <a:br>
              <a:rPr kumimoji="0" lang="en-US" sz="1900" b="1" i="0" u="none" strike="noStrike" kern="1200" cap="none" spc="0" normalizeH="0" baseline="0" noProof="0" dirty="0">
                <a:ln>
                  <a:noFill/>
                </a:ln>
                <a:solidFill>
                  <a:schemeClr val="bg1"/>
                </a:solidFill>
                <a:effectLst/>
                <a:uLnTx/>
                <a:uFillTx/>
                <a:latin typeface="Sagona Book"/>
                <a:ea typeface="+mj-ea"/>
                <a:cs typeface="+mj-cs"/>
              </a:rPr>
            </a:br>
            <a:br>
              <a:rPr kumimoji="0" lang="en-US" sz="1900" b="0" i="0" u="none" strike="noStrike" kern="1200" cap="none" spc="0" normalizeH="0" baseline="0" noProof="0" dirty="0">
                <a:ln>
                  <a:noFill/>
                </a:ln>
                <a:solidFill>
                  <a:schemeClr val="bg1"/>
                </a:solidFill>
                <a:effectLst/>
                <a:uLnTx/>
                <a:uFillTx/>
                <a:latin typeface="Sagona Book"/>
                <a:ea typeface="+mj-ea"/>
                <a:cs typeface="+mj-cs"/>
              </a:rPr>
            </a:br>
            <a:r>
              <a:rPr kumimoji="0" lang="en-US" sz="1900" b="0" i="0" u="none" strike="noStrike" kern="1200" cap="none" spc="0" normalizeH="0" baseline="0" noProof="0" dirty="0">
                <a:ln>
                  <a:noFill/>
                </a:ln>
                <a:solidFill>
                  <a:schemeClr val="bg1"/>
                </a:solidFill>
                <a:effectLst/>
                <a:uLnTx/>
                <a:uFillTx/>
                <a:latin typeface="Sagona Book"/>
                <a:ea typeface="+mj-ea"/>
                <a:cs typeface="+mj-cs"/>
              </a:rPr>
              <a:t>A system which stores and manages data(Relational(</a:t>
            </a:r>
            <a:r>
              <a:rPr kumimoji="0" lang="en-US" sz="1900" b="1" i="0" u="none" strike="noStrike" kern="1200" cap="none" spc="0" normalizeH="0" baseline="0" noProof="0" dirty="0">
                <a:ln>
                  <a:noFill/>
                </a:ln>
                <a:solidFill>
                  <a:schemeClr val="bg1"/>
                </a:solidFill>
                <a:effectLst/>
                <a:uLnTx/>
                <a:uFillTx/>
                <a:latin typeface="Sagona Book"/>
                <a:ea typeface="+mj-ea"/>
                <a:cs typeface="+mj-cs"/>
              </a:rPr>
              <a:t>SQL</a:t>
            </a:r>
            <a:r>
              <a:rPr kumimoji="0" lang="en-US" sz="1900" b="0" i="0" u="none" strike="noStrike" kern="1200" cap="none" spc="0" normalizeH="0" baseline="0" noProof="0" dirty="0">
                <a:ln>
                  <a:noFill/>
                </a:ln>
                <a:solidFill>
                  <a:schemeClr val="bg1"/>
                </a:solidFill>
                <a:effectLst/>
                <a:uLnTx/>
                <a:uFillTx/>
                <a:latin typeface="Sagona Book"/>
                <a:ea typeface="+mj-ea"/>
                <a:cs typeface="+mj-cs"/>
              </a:rPr>
              <a:t>) and Non Relational Database(</a:t>
            </a:r>
            <a:r>
              <a:rPr kumimoji="0" lang="en-US" sz="1900" b="1" i="0" u="none" strike="noStrike" kern="1200" cap="none" spc="0" normalizeH="0" baseline="0" noProof="0" dirty="0">
                <a:ln>
                  <a:noFill/>
                </a:ln>
                <a:solidFill>
                  <a:schemeClr val="bg1"/>
                </a:solidFill>
                <a:effectLst/>
                <a:uLnTx/>
                <a:uFillTx/>
                <a:latin typeface="Sagona Book"/>
                <a:ea typeface="+mj-ea"/>
                <a:cs typeface="+mj-cs"/>
              </a:rPr>
              <a:t>NoSQL</a:t>
            </a:r>
            <a:r>
              <a:rPr kumimoji="0" lang="en-US" sz="1900" b="0" i="0" u="none" strike="noStrike" kern="1200" cap="none" spc="0" normalizeH="0" baseline="0" noProof="0" dirty="0">
                <a:ln>
                  <a:noFill/>
                </a:ln>
                <a:solidFill>
                  <a:schemeClr val="bg1"/>
                </a:solidFill>
                <a:effectLst/>
                <a:uLnTx/>
                <a:uFillTx/>
                <a:latin typeface="Sagona Book"/>
                <a:ea typeface="+mj-ea"/>
                <a:cs typeface="+mj-cs"/>
              </a:rPr>
              <a:t>))</a:t>
            </a:r>
            <a:endParaRPr lang="en-US" sz="1900" dirty="0">
              <a:solidFill>
                <a:schemeClr val="bg1"/>
              </a:solidFill>
            </a:endParaRPr>
          </a:p>
        </p:txBody>
      </p:sp>
      <p:pic>
        <p:nvPicPr>
          <p:cNvPr id="4" name="Content Placeholder 4">
            <a:extLst>
              <a:ext uri="{FF2B5EF4-FFF2-40B4-BE49-F238E27FC236}">
                <a16:creationId xmlns:a16="http://schemas.microsoft.com/office/drawing/2014/main" id="{21D2D074-FB2F-4829-B307-D51E2B535D07}"/>
              </a:ext>
            </a:extLst>
          </p:cNvPr>
          <p:cNvPicPr>
            <a:picLocks noChangeAspect="1"/>
          </p:cNvPicPr>
          <p:nvPr/>
        </p:nvPicPr>
        <p:blipFill rotWithShape="1">
          <a:blip r:embed="rId2"/>
          <a:srcRect t="479" b="14625"/>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44526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80DB-148D-43A8-B05C-170BF4105CE5}"/>
              </a:ext>
            </a:extLst>
          </p:cNvPr>
          <p:cNvSpPr>
            <a:spLocks noGrp="1"/>
          </p:cNvSpPr>
          <p:nvPr>
            <p:ph type="title"/>
          </p:nvPr>
        </p:nvSpPr>
        <p:spPr>
          <a:xfrm>
            <a:off x="685800" y="1"/>
            <a:ext cx="10515600" cy="695324"/>
          </a:xfrm>
        </p:spPr>
        <p:txBody>
          <a:bodyPr>
            <a:noAutofit/>
          </a:bodyPr>
          <a:lstStyle/>
          <a:p>
            <a:r>
              <a:rPr lang="en-US" sz="2800" b="1" dirty="0">
                <a:solidFill>
                  <a:srgbClr val="FF0000"/>
                </a:solidFill>
              </a:rPr>
              <a:t>SNAPSHOTS </a:t>
            </a:r>
            <a:r>
              <a:rPr lang="en-US" sz="2800" b="1" dirty="0" err="1">
                <a:solidFill>
                  <a:srgbClr val="FF0000"/>
                </a:solidFill>
              </a:rPr>
              <a:t>Disastery</a:t>
            </a:r>
            <a:r>
              <a:rPr lang="en-US" sz="2800" b="1" dirty="0">
                <a:solidFill>
                  <a:srgbClr val="FF0000"/>
                </a:solidFill>
              </a:rPr>
              <a:t> recovery/Business Continuity</a:t>
            </a:r>
          </a:p>
        </p:txBody>
      </p:sp>
      <p:pic>
        <p:nvPicPr>
          <p:cNvPr id="5" name="Content Placeholder 4">
            <a:extLst>
              <a:ext uri="{FF2B5EF4-FFF2-40B4-BE49-F238E27FC236}">
                <a16:creationId xmlns:a16="http://schemas.microsoft.com/office/drawing/2014/main" id="{27805075-F9D5-4958-9F41-525773C851EF}"/>
              </a:ext>
            </a:extLst>
          </p:cNvPr>
          <p:cNvPicPr>
            <a:picLocks noGrp="1" noChangeAspect="1"/>
          </p:cNvPicPr>
          <p:nvPr>
            <p:ph idx="1"/>
          </p:nvPr>
        </p:nvPicPr>
        <p:blipFill>
          <a:blip r:embed="rId2"/>
          <a:stretch>
            <a:fillRect/>
          </a:stretch>
        </p:blipFill>
        <p:spPr>
          <a:xfrm>
            <a:off x="76200" y="800101"/>
            <a:ext cx="11696700" cy="5934074"/>
          </a:xfrm>
        </p:spPr>
      </p:pic>
      <p:sp>
        <p:nvSpPr>
          <p:cNvPr id="8" name="TextBox 7">
            <a:extLst>
              <a:ext uri="{FF2B5EF4-FFF2-40B4-BE49-F238E27FC236}">
                <a16:creationId xmlns:a16="http://schemas.microsoft.com/office/drawing/2014/main" id="{B151757C-2BE9-4396-80AF-319AE754B0C6}"/>
              </a:ext>
            </a:extLst>
          </p:cNvPr>
          <p:cNvSpPr txBox="1"/>
          <p:nvPr/>
        </p:nvSpPr>
        <p:spPr>
          <a:xfrm>
            <a:off x="3137483" y="3884103"/>
            <a:ext cx="1946245" cy="646331"/>
          </a:xfrm>
          <a:prstGeom prst="rect">
            <a:avLst/>
          </a:prstGeom>
          <a:noFill/>
        </p:spPr>
        <p:txBody>
          <a:bodyPr wrap="square" rtlCol="0">
            <a:spAutoFit/>
          </a:bodyPr>
          <a:lstStyle/>
          <a:p>
            <a:r>
              <a:rPr lang="en-US" dirty="0">
                <a:solidFill>
                  <a:srgbClr val="FF0000"/>
                </a:solidFill>
              </a:rPr>
              <a:t>Only store change in data</a:t>
            </a:r>
          </a:p>
        </p:txBody>
      </p:sp>
      <p:sp>
        <p:nvSpPr>
          <p:cNvPr id="9" name="TextBox 8">
            <a:extLst>
              <a:ext uri="{FF2B5EF4-FFF2-40B4-BE49-F238E27FC236}">
                <a16:creationId xmlns:a16="http://schemas.microsoft.com/office/drawing/2014/main" id="{373DB0DF-7859-494F-A21E-D1A51B67959B}"/>
              </a:ext>
            </a:extLst>
          </p:cNvPr>
          <p:cNvSpPr txBox="1"/>
          <p:nvPr/>
        </p:nvSpPr>
        <p:spPr>
          <a:xfrm>
            <a:off x="3322040" y="1669409"/>
            <a:ext cx="2773960" cy="923330"/>
          </a:xfrm>
          <a:prstGeom prst="rect">
            <a:avLst/>
          </a:prstGeom>
          <a:noFill/>
        </p:spPr>
        <p:txBody>
          <a:bodyPr wrap="square" rtlCol="0">
            <a:spAutoFit/>
          </a:bodyPr>
          <a:lstStyle/>
          <a:p>
            <a:r>
              <a:rPr lang="en-US" dirty="0"/>
              <a:t>Snapshots- full copy of data used in RDS instance</a:t>
            </a:r>
          </a:p>
          <a:p>
            <a:endParaRPr lang="en-US" dirty="0"/>
          </a:p>
        </p:txBody>
      </p:sp>
      <p:cxnSp>
        <p:nvCxnSpPr>
          <p:cNvPr id="11" name="Straight Arrow Connector 10">
            <a:extLst>
              <a:ext uri="{FF2B5EF4-FFF2-40B4-BE49-F238E27FC236}">
                <a16:creationId xmlns:a16="http://schemas.microsoft.com/office/drawing/2014/main" id="{5B0A11CA-677E-4B16-A334-1A1A0D353218}"/>
              </a:ext>
            </a:extLst>
          </p:cNvPr>
          <p:cNvCxnSpPr/>
          <p:nvPr/>
        </p:nvCxnSpPr>
        <p:spPr>
          <a:xfrm>
            <a:off x="3187816" y="5490595"/>
            <a:ext cx="53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5CEA6-F282-402D-B5F6-026097FB7D7B}"/>
              </a:ext>
            </a:extLst>
          </p:cNvPr>
          <p:cNvSpPr txBox="1"/>
          <p:nvPr/>
        </p:nvSpPr>
        <p:spPr>
          <a:xfrm>
            <a:off x="3640822" y="5134569"/>
            <a:ext cx="3414318" cy="923330"/>
          </a:xfrm>
          <a:prstGeom prst="rect">
            <a:avLst/>
          </a:prstGeom>
          <a:noFill/>
        </p:spPr>
        <p:txBody>
          <a:bodyPr wrap="square" rtlCol="0">
            <a:spAutoFit/>
          </a:bodyPr>
          <a:lstStyle/>
          <a:p>
            <a:r>
              <a:rPr lang="en-US" dirty="0">
                <a:solidFill>
                  <a:srgbClr val="FF0000"/>
                </a:solidFill>
              </a:rPr>
              <a:t>They don’t expire, you have to clear them, live past the life time of RDS instance</a:t>
            </a:r>
          </a:p>
        </p:txBody>
      </p:sp>
      <p:cxnSp>
        <p:nvCxnSpPr>
          <p:cNvPr id="14" name="Straight Arrow Connector 13">
            <a:extLst>
              <a:ext uri="{FF2B5EF4-FFF2-40B4-BE49-F238E27FC236}">
                <a16:creationId xmlns:a16="http://schemas.microsoft.com/office/drawing/2014/main" id="{7806CD99-FC18-4862-85BE-432853BE1F36}"/>
              </a:ext>
            </a:extLst>
          </p:cNvPr>
          <p:cNvCxnSpPr/>
          <p:nvPr/>
        </p:nvCxnSpPr>
        <p:spPr>
          <a:xfrm>
            <a:off x="3187816" y="4974672"/>
            <a:ext cx="45971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3D9D88-1864-4241-9A2F-CC93DC248BB9}"/>
              </a:ext>
            </a:extLst>
          </p:cNvPr>
          <p:cNvSpPr txBox="1"/>
          <p:nvPr/>
        </p:nvSpPr>
        <p:spPr>
          <a:xfrm>
            <a:off x="9513116" y="5259897"/>
            <a:ext cx="2357306" cy="600164"/>
          </a:xfrm>
          <a:prstGeom prst="rect">
            <a:avLst/>
          </a:prstGeom>
          <a:noFill/>
        </p:spPr>
        <p:txBody>
          <a:bodyPr wrap="square" rtlCol="0">
            <a:spAutoFit/>
          </a:bodyPr>
          <a:lstStyle/>
          <a:p>
            <a:r>
              <a:rPr lang="en-US" sz="1100" dirty="0">
                <a:solidFill>
                  <a:srgbClr val="FF0000"/>
                </a:solidFill>
              </a:rPr>
              <a:t>Written to S3, transaction data stores the actual data that changes within the DB(5min RPO)</a:t>
            </a:r>
          </a:p>
        </p:txBody>
      </p:sp>
    </p:spTree>
    <p:extLst>
      <p:ext uri="{BB962C8B-B14F-4D97-AF65-F5344CB8AC3E}">
        <p14:creationId xmlns:p14="http://schemas.microsoft.com/office/powerpoint/2010/main" val="423585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C240C7-6929-47EF-9D05-6311F9B397B1}"/>
              </a:ext>
            </a:extLst>
          </p:cNvPr>
          <p:cNvSpPr>
            <a:spLocks noGrp="1"/>
          </p:cNvSpPr>
          <p:nvPr>
            <p:ph type="title"/>
          </p:nvPr>
        </p:nvSpPr>
        <p:spPr>
          <a:xfrm>
            <a:off x="762000" y="559678"/>
            <a:ext cx="3567915" cy="4952492"/>
          </a:xfrm>
        </p:spPr>
        <p:txBody>
          <a:bodyPr>
            <a:normAutofit/>
          </a:bodyPr>
          <a:lstStyle/>
          <a:p>
            <a:r>
              <a:rPr lang="en-US" dirty="0">
                <a:solidFill>
                  <a:srgbClr val="FF0000"/>
                </a:solidFill>
                <a:highlight>
                  <a:srgbClr val="FFFF00"/>
                </a:highlight>
              </a:rPr>
              <a:t>EXAM POWERUPS</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5884D49-2A7B-444E-8AF6-7100E865ED99}"/>
              </a:ext>
            </a:extLst>
          </p:cNvPr>
          <p:cNvGraphicFramePr>
            <a:graphicFrameLocks noGrp="1"/>
          </p:cNvGraphicFramePr>
          <p:nvPr>
            <p:ph idx="1"/>
            <p:extLst>
              <p:ext uri="{D42A27DB-BD31-4B8C-83A1-F6EECF244321}">
                <p14:modId xmlns:p14="http://schemas.microsoft.com/office/powerpoint/2010/main" val="65388060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8152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BD5F-E4B7-4499-8C85-C6523C2F909B}"/>
              </a:ext>
            </a:extLst>
          </p:cNvPr>
          <p:cNvSpPr>
            <a:spLocks noGrp="1"/>
          </p:cNvSpPr>
          <p:nvPr>
            <p:ph type="title"/>
          </p:nvPr>
        </p:nvSpPr>
        <p:spPr>
          <a:xfrm>
            <a:off x="1041872" y="0"/>
            <a:ext cx="8290664" cy="328322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b="1" dirty="0">
                <a:solidFill>
                  <a:srgbClr val="FF0000"/>
                </a:solidFill>
              </a:rPr>
              <a:t>Read Replicas</a:t>
            </a:r>
            <a:br>
              <a:rPr lang="en-US" b="1" dirty="0"/>
            </a:br>
            <a:r>
              <a:rPr lang="en-US" sz="1800" b="1" dirty="0"/>
              <a:t>- </a:t>
            </a:r>
            <a:r>
              <a:rPr lang="en-US" sz="2700" b="1" dirty="0"/>
              <a:t>Asynchronous replication (written fully to primary instance - stored on disc - replicated to read plicas)</a:t>
            </a:r>
            <a:br>
              <a:rPr lang="en-US" sz="2700" b="1" dirty="0"/>
            </a:br>
            <a:r>
              <a:rPr lang="en-US" sz="2700" b="1" dirty="0"/>
              <a:t>- Cross region read replica (written to other regions)</a:t>
            </a:r>
            <a:br>
              <a:rPr lang="en-US" sz="2700" b="1" dirty="0"/>
            </a:br>
            <a:r>
              <a:rPr lang="en-US" sz="2700" b="1" dirty="0"/>
              <a:t>- Fully encrypted</a:t>
            </a:r>
            <a:br>
              <a:rPr lang="en-US" sz="2700" b="1" dirty="0"/>
            </a:br>
            <a:r>
              <a:rPr lang="en-US" sz="2700" b="1" dirty="0"/>
              <a:t>- Why do RR Matter?</a:t>
            </a:r>
            <a:br>
              <a:rPr lang="en-US" sz="2000" dirty="0"/>
            </a:br>
            <a:endParaRPr lang="en-US" sz="2000" b="1" dirty="0"/>
          </a:p>
        </p:txBody>
      </p:sp>
      <p:sp>
        <p:nvSpPr>
          <p:cNvPr id="5" name="Text Placeholder 4">
            <a:extLst>
              <a:ext uri="{FF2B5EF4-FFF2-40B4-BE49-F238E27FC236}">
                <a16:creationId xmlns:a16="http://schemas.microsoft.com/office/drawing/2014/main" id="{2FCC50C0-029C-466D-81F8-C8624FC1434B}"/>
              </a:ext>
            </a:extLst>
          </p:cNvPr>
          <p:cNvSpPr>
            <a:spLocks noGrp="1"/>
          </p:cNvSpPr>
          <p:nvPr>
            <p:ph type="body" idx="1"/>
          </p:nvPr>
        </p:nvSpPr>
        <p:spPr>
          <a:xfrm>
            <a:off x="412209" y="3681981"/>
            <a:ext cx="5157787" cy="525142"/>
          </a:xfrm>
        </p:spPr>
        <p:txBody>
          <a:bodyPr/>
          <a:lstStyle/>
          <a:p>
            <a:r>
              <a:rPr lang="en-US" dirty="0"/>
              <a:t>. 1. </a:t>
            </a:r>
            <a:r>
              <a:rPr lang="en-US" dirty="0">
                <a:solidFill>
                  <a:srgbClr val="FF0000"/>
                </a:solidFill>
              </a:rPr>
              <a:t>Performance improvement </a:t>
            </a:r>
            <a:endParaRPr lang="en-US" dirty="0"/>
          </a:p>
        </p:txBody>
      </p:sp>
      <p:sp>
        <p:nvSpPr>
          <p:cNvPr id="3" name="Content Placeholder 2">
            <a:extLst>
              <a:ext uri="{FF2B5EF4-FFF2-40B4-BE49-F238E27FC236}">
                <a16:creationId xmlns:a16="http://schemas.microsoft.com/office/drawing/2014/main" id="{A23FA83F-2817-46A3-BD88-DCD298A7D660}"/>
              </a:ext>
            </a:extLst>
          </p:cNvPr>
          <p:cNvSpPr>
            <a:spLocks noGrp="1"/>
          </p:cNvSpPr>
          <p:nvPr>
            <p:ph sz="half" idx="2"/>
          </p:nvPr>
        </p:nvSpPr>
        <p:spPr>
          <a:xfrm>
            <a:off x="571340" y="4374037"/>
            <a:ext cx="5157787" cy="2268632"/>
          </a:xfrm>
        </p:spPr>
        <p:txBody>
          <a:bodyPr>
            <a:normAutofit fontScale="85000" lnSpcReduction="10000"/>
          </a:bodyPr>
          <a:lstStyle/>
          <a:p>
            <a:r>
              <a:rPr lang="en-US" dirty="0"/>
              <a:t>scale out read capacity for a DB)</a:t>
            </a:r>
          </a:p>
          <a:p>
            <a:r>
              <a:rPr lang="en-US" dirty="0"/>
              <a:t>RR can have RR within them but will lag</a:t>
            </a:r>
          </a:p>
          <a:p>
            <a:r>
              <a:rPr lang="en-US" dirty="0"/>
              <a:t>Global performance improvements</a:t>
            </a:r>
          </a:p>
          <a:p>
            <a:r>
              <a:rPr lang="en-US" dirty="0"/>
              <a:t>Can't be written on</a:t>
            </a:r>
          </a:p>
          <a:p>
            <a:pPr marL="0" indent="0">
              <a:buNone/>
            </a:pPr>
            <a:endParaRPr lang="en-US" dirty="0"/>
          </a:p>
          <a:p>
            <a:endParaRPr lang="en-US" dirty="0">
              <a:solidFill>
                <a:srgbClr val="FF0000"/>
              </a:solidFill>
            </a:endParaRPr>
          </a:p>
          <a:p>
            <a:endParaRPr lang="en-US" dirty="0"/>
          </a:p>
        </p:txBody>
      </p:sp>
      <p:sp>
        <p:nvSpPr>
          <p:cNvPr id="6" name="Text Placeholder 5">
            <a:extLst>
              <a:ext uri="{FF2B5EF4-FFF2-40B4-BE49-F238E27FC236}">
                <a16:creationId xmlns:a16="http://schemas.microsoft.com/office/drawing/2014/main" id="{941AB94B-B99D-4DFC-A2E1-6E9B542759D9}"/>
              </a:ext>
            </a:extLst>
          </p:cNvPr>
          <p:cNvSpPr>
            <a:spLocks noGrp="1"/>
          </p:cNvSpPr>
          <p:nvPr>
            <p:ph type="body" sz="quarter" idx="3"/>
          </p:nvPr>
        </p:nvSpPr>
        <p:spPr>
          <a:xfrm>
            <a:off x="6482592" y="2355690"/>
            <a:ext cx="5183188" cy="823912"/>
          </a:xfrm>
        </p:spPr>
        <p:txBody>
          <a:bodyPr/>
          <a:lstStyle/>
          <a:p>
            <a:r>
              <a:rPr lang="en-US" dirty="0">
                <a:solidFill>
                  <a:srgbClr val="FF0000"/>
                </a:solidFill>
              </a:rPr>
              <a:t>2. Availability improvements</a:t>
            </a:r>
          </a:p>
          <a:p>
            <a:endParaRPr lang="en-US" dirty="0"/>
          </a:p>
        </p:txBody>
      </p:sp>
      <p:sp>
        <p:nvSpPr>
          <p:cNvPr id="7" name="Content Placeholder 6">
            <a:extLst>
              <a:ext uri="{FF2B5EF4-FFF2-40B4-BE49-F238E27FC236}">
                <a16:creationId xmlns:a16="http://schemas.microsoft.com/office/drawing/2014/main" id="{2AA2D68F-DEB9-4864-B64A-4A305EF79DB4}"/>
              </a:ext>
            </a:extLst>
          </p:cNvPr>
          <p:cNvSpPr>
            <a:spLocks noGrp="1"/>
          </p:cNvSpPr>
          <p:nvPr>
            <p:ph sz="quarter" idx="4"/>
          </p:nvPr>
        </p:nvSpPr>
        <p:spPr>
          <a:xfrm>
            <a:off x="6306423" y="3020271"/>
            <a:ext cx="5183188" cy="3684588"/>
          </a:xfrm>
        </p:spPr>
        <p:txBody>
          <a:bodyPr>
            <a:normAutofit fontScale="85000" lnSpcReduction="10000"/>
          </a:bodyPr>
          <a:lstStyle/>
          <a:p>
            <a:r>
              <a:rPr lang="en-US" dirty="0"/>
              <a:t>Snapshots and backups improve RPO(offer near 0 RPO)</a:t>
            </a:r>
          </a:p>
          <a:p>
            <a:r>
              <a:rPr lang="en-US" dirty="0"/>
              <a:t>RTO is still a problem</a:t>
            </a:r>
          </a:p>
          <a:p>
            <a:r>
              <a:rPr lang="en-US" dirty="0"/>
              <a:t>If primary DB fails, RR can be promoted to be a primary DB instance – low RTO</a:t>
            </a:r>
          </a:p>
          <a:p>
            <a:r>
              <a:rPr lang="en-US" dirty="0"/>
              <a:t>Failure only – watch for corrupt data</a:t>
            </a:r>
          </a:p>
          <a:p>
            <a:r>
              <a:rPr lang="en-US" dirty="0"/>
              <a:t>Reads only until Promoted</a:t>
            </a:r>
          </a:p>
          <a:p>
            <a:r>
              <a:rPr lang="en-US" dirty="0"/>
              <a:t>Global Availability improvements- Global resilience(RR can be promoted)</a:t>
            </a:r>
          </a:p>
          <a:p>
            <a:endParaRPr lang="en-US" dirty="0"/>
          </a:p>
        </p:txBody>
      </p:sp>
    </p:spTree>
    <p:extLst>
      <p:ext uri="{BB962C8B-B14F-4D97-AF65-F5344CB8AC3E}">
        <p14:creationId xmlns:p14="http://schemas.microsoft.com/office/powerpoint/2010/main" val="62123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36DC71-B963-4FD4-8DBA-797C975B236D}"/>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AE6B20F-770E-430C-BB31-53E9721BA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7507224" cy="94997"/>
          </a:xfrm>
          <a:prstGeom prst="rect">
            <a:avLst/>
          </a:prstGeom>
          <a:solidFill>
            <a:srgbClr val="454878"/>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50D957-6298-455C-B169-BF28D1B57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rgbClr val="454878">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3B1F9C-322D-473C-9A0E-18C46FEB2441}"/>
              </a:ext>
            </a:extLst>
          </p:cNvPr>
          <p:cNvSpPr>
            <a:spLocks noGrp="1"/>
          </p:cNvSpPr>
          <p:nvPr>
            <p:ph type="title"/>
          </p:nvPr>
        </p:nvSpPr>
        <p:spPr>
          <a:xfrm>
            <a:off x="584200" y="1006956"/>
            <a:ext cx="7213600" cy="1372177"/>
          </a:xfrm>
        </p:spPr>
        <p:txBody>
          <a:bodyPr anchor="ctr">
            <a:normAutofit fontScale="90000"/>
          </a:bodyPr>
          <a:lstStyle/>
          <a:p>
            <a:br>
              <a:rPr lang="en-US" sz="2400" b="1" dirty="0">
                <a:solidFill>
                  <a:srgbClr val="FFFFFF"/>
                </a:solidFill>
              </a:rPr>
            </a:br>
            <a:r>
              <a:rPr kumimoji="0" lang="en-US" sz="3600" b="1" i="0" u="none" strike="noStrike" kern="1200" cap="none" spc="0" normalizeH="0" baseline="0" noProof="0" dirty="0">
                <a:ln>
                  <a:noFill/>
                </a:ln>
                <a:solidFill>
                  <a:schemeClr val="bg1"/>
                </a:solidFill>
                <a:effectLst/>
                <a:uLnTx/>
                <a:uFillTx/>
                <a:latin typeface="Calibri Light" panose="020F0302020204030204"/>
                <a:ea typeface="+mj-ea"/>
                <a:cs typeface="+mj-cs"/>
              </a:rPr>
              <a:t>Amazon RDS </a:t>
            </a:r>
            <a:r>
              <a:rPr lang="en-US" sz="3600" b="1" dirty="0">
                <a:solidFill>
                  <a:schemeClr val="bg1"/>
                </a:solidFill>
              </a:rPr>
              <a:t>Security</a:t>
            </a:r>
            <a:br>
              <a:rPr lang="en-US" sz="3600" b="1" dirty="0">
                <a:solidFill>
                  <a:schemeClr val="bg1"/>
                </a:solidFill>
              </a:rPr>
            </a:br>
            <a:r>
              <a:rPr lang="en-US" sz="3600" b="1" dirty="0">
                <a:solidFill>
                  <a:schemeClr val="bg1"/>
                </a:solidFill>
              </a:rPr>
              <a:t>Authentication, Authorization, Encryption (Transit / Rest)</a:t>
            </a:r>
          </a:p>
        </p:txBody>
      </p:sp>
      <p:graphicFrame>
        <p:nvGraphicFramePr>
          <p:cNvPr id="5" name="Content Placeholder 2">
            <a:extLst>
              <a:ext uri="{FF2B5EF4-FFF2-40B4-BE49-F238E27FC236}">
                <a16:creationId xmlns:a16="http://schemas.microsoft.com/office/drawing/2014/main" id="{FA99AE46-255A-43EE-9C4F-03D433222117}"/>
              </a:ext>
            </a:extLst>
          </p:cNvPr>
          <p:cNvGraphicFramePr>
            <a:graphicFrameLocks noGrp="1"/>
          </p:cNvGraphicFramePr>
          <p:nvPr>
            <p:ph idx="1"/>
            <p:extLst>
              <p:ext uri="{D42A27DB-BD31-4B8C-83A1-F6EECF244321}">
                <p14:modId xmlns:p14="http://schemas.microsoft.com/office/powerpoint/2010/main" val="1888295799"/>
              </p:ext>
            </p:extLst>
          </p:nvPr>
        </p:nvGraphicFramePr>
        <p:xfrm>
          <a:off x="581192" y="2438399"/>
          <a:ext cx="7216607" cy="3564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8815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2675-341B-4E82-AED1-63474540AE29}"/>
              </a:ext>
            </a:extLst>
          </p:cNvPr>
          <p:cNvSpPr>
            <a:spLocks noGrp="1"/>
          </p:cNvSpPr>
          <p:nvPr>
            <p:ph type="title"/>
          </p:nvPr>
        </p:nvSpPr>
        <p:spPr>
          <a:xfrm>
            <a:off x="838200" y="0"/>
            <a:ext cx="10515600" cy="1744910"/>
          </a:xfrm>
        </p:spPr>
        <p:txBody>
          <a:bodyPr>
            <a:normAutofit fontScale="90000"/>
          </a:bodyPr>
          <a:lstStyle/>
          <a:p>
            <a:pPr marL="228600" lvl="0" indent="-228600">
              <a:spcBef>
                <a:spcPts val="1000"/>
              </a:spcBef>
              <a:buFont typeface="Arial" panose="020B0604020202020204" pitchFamily="34" charset="0"/>
              <a:buChar char="•"/>
              <a:defRPr/>
            </a:pPr>
            <a:r>
              <a:rPr lang="en-US" sz="2700" dirty="0">
                <a:solidFill>
                  <a:prstClr val="black"/>
                </a:solidFill>
                <a:latin typeface="Calibri" panose="020F0502020204030204"/>
                <a:ea typeface="+mn-ea"/>
                <a:cs typeface="+mn-cs"/>
              </a:rPr>
              <a:t>RDS MSSQL and RDS Oracle support TDE(Transparent data </a:t>
            </a:r>
            <a:r>
              <a:rPr lang="en-US" sz="2700" dirty="0" err="1">
                <a:solidFill>
                  <a:prstClr val="black"/>
                </a:solidFill>
                <a:latin typeface="Calibri" panose="020F0502020204030204"/>
                <a:ea typeface="+mn-ea"/>
                <a:cs typeface="+mn-cs"/>
              </a:rPr>
              <a:t>encrytion</a:t>
            </a:r>
            <a:r>
              <a:rPr lang="en-US" sz="2700" dirty="0">
                <a:solidFill>
                  <a:prstClr val="black"/>
                </a:solidFill>
                <a:latin typeface="Calibri" panose="020F0502020204030204"/>
                <a:ea typeface="+mn-ea"/>
                <a:cs typeface="+mn-cs"/>
              </a:rPr>
              <a:t>)</a:t>
            </a:r>
            <a:br>
              <a:rPr lang="en-US" sz="2700" dirty="0">
                <a:solidFill>
                  <a:prstClr val="black"/>
                </a:solidFill>
                <a:latin typeface="Calibri" panose="020F0502020204030204"/>
                <a:ea typeface="+mn-ea"/>
                <a:cs typeface="+mn-cs"/>
              </a:rPr>
            </a:br>
            <a:r>
              <a:rPr lang="en-US" sz="2700" dirty="0">
                <a:solidFill>
                  <a:prstClr val="black"/>
                </a:solidFill>
                <a:latin typeface="Calibri" panose="020F0502020204030204"/>
                <a:ea typeface="+mn-ea"/>
                <a:cs typeface="+mn-cs"/>
              </a:rPr>
              <a:t>Here, encryption is handled within the DB engine</a:t>
            </a:r>
            <a:br>
              <a:rPr lang="en-US" sz="2700" dirty="0">
                <a:solidFill>
                  <a:prstClr val="black"/>
                </a:solidFill>
                <a:latin typeface="Calibri" panose="020F0502020204030204"/>
                <a:ea typeface="+mn-ea"/>
                <a:cs typeface="+mn-cs"/>
              </a:rPr>
            </a:br>
            <a:r>
              <a:rPr lang="en-US" sz="2700" dirty="0">
                <a:solidFill>
                  <a:prstClr val="black"/>
                </a:solidFill>
                <a:latin typeface="Calibri" panose="020F0502020204030204"/>
              </a:rPr>
              <a:t>RDS oracle supports integration with </a:t>
            </a:r>
            <a:r>
              <a:rPr lang="en-US" sz="2700" dirty="0" err="1">
                <a:solidFill>
                  <a:prstClr val="black"/>
                </a:solidFill>
                <a:latin typeface="Calibri" panose="020F0502020204030204"/>
              </a:rPr>
              <a:t>CloudHSM</a:t>
            </a:r>
            <a:br>
              <a:rPr lang="en-US" dirty="0">
                <a:solidFill>
                  <a:prstClr val="black"/>
                </a:solidFill>
                <a:latin typeface="Calibri" panose="020F0502020204030204"/>
                <a:ea typeface="+mn-ea"/>
                <a:cs typeface="+mn-cs"/>
              </a:rPr>
            </a:br>
            <a:endParaRPr lang="en-US" dirty="0"/>
          </a:p>
        </p:txBody>
      </p:sp>
      <p:sp>
        <p:nvSpPr>
          <p:cNvPr id="3" name="Content Placeholder 2">
            <a:extLst>
              <a:ext uri="{FF2B5EF4-FFF2-40B4-BE49-F238E27FC236}">
                <a16:creationId xmlns:a16="http://schemas.microsoft.com/office/drawing/2014/main" id="{D40E8D7B-850F-4109-B658-D4C282CC140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2FB266-BD8B-4B79-AA2A-0D5E2FE984DD}"/>
              </a:ext>
            </a:extLst>
          </p:cNvPr>
          <p:cNvPicPr>
            <a:picLocks noChangeAspect="1"/>
          </p:cNvPicPr>
          <p:nvPr/>
        </p:nvPicPr>
        <p:blipFill>
          <a:blip r:embed="rId2"/>
          <a:stretch>
            <a:fillRect/>
          </a:stretch>
        </p:blipFill>
        <p:spPr>
          <a:xfrm>
            <a:off x="594853" y="1413759"/>
            <a:ext cx="11753850" cy="5981700"/>
          </a:xfrm>
          <a:prstGeom prst="rect">
            <a:avLst/>
          </a:prstGeom>
        </p:spPr>
      </p:pic>
    </p:spTree>
    <p:extLst>
      <p:ext uri="{BB962C8B-B14F-4D97-AF65-F5344CB8AC3E}">
        <p14:creationId xmlns:p14="http://schemas.microsoft.com/office/powerpoint/2010/main" val="279657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A4ADF-CDCC-436B-A821-5CE137D507FA}"/>
              </a:ext>
            </a:extLst>
          </p:cNvPr>
          <p:cNvSpPr>
            <a:spLocks noGrp="1"/>
          </p:cNvSpPr>
          <p:nvPr>
            <p:ph type="title"/>
          </p:nvPr>
        </p:nvSpPr>
        <p:spPr>
          <a:xfrm>
            <a:off x="6513788" y="365125"/>
            <a:ext cx="4840010" cy="1807305"/>
          </a:xfrm>
        </p:spPr>
        <p:txBody>
          <a:bodyPr>
            <a:normAutofit/>
          </a:bodyPr>
          <a:lstStyle/>
          <a:p>
            <a:r>
              <a:rPr lang="en-US" b="1" dirty="0"/>
              <a:t>Aurora Architecture</a:t>
            </a:r>
            <a:endParaRPr lang="en-US" b="1"/>
          </a:p>
        </p:txBody>
      </p:sp>
      <p:pic>
        <p:nvPicPr>
          <p:cNvPr id="13" name="Picture 12" descr="Stock numbers on a digital display">
            <a:extLst>
              <a:ext uri="{FF2B5EF4-FFF2-40B4-BE49-F238E27FC236}">
                <a16:creationId xmlns:a16="http://schemas.microsoft.com/office/drawing/2014/main" id="{FE9B51CE-9920-4FA4-A332-801C0A8F1820}"/>
              </a:ext>
            </a:extLst>
          </p:cNvPr>
          <p:cNvPicPr>
            <a:picLocks noChangeAspect="1"/>
          </p:cNvPicPr>
          <p:nvPr/>
        </p:nvPicPr>
        <p:blipFill rotWithShape="1">
          <a:blip r:embed="rId2"/>
          <a:srcRect l="35800" r="1224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C478014-AC2F-405A-9D4E-99B1B615990E}"/>
              </a:ext>
            </a:extLst>
          </p:cNvPr>
          <p:cNvSpPr>
            <a:spLocks noGrp="1"/>
          </p:cNvSpPr>
          <p:nvPr>
            <p:ph idx="1"/>
          </p:nvPr>
        </p:nvSpPr>
        <p:spPr>
          <a:xfrm>
            <a:off x="6513788" y="2333297"/>
            <a:ext cx="4840010" cy="3843666"/>
          </a:xfrm>
        </p:spPr>
        <p:txBody>
          <a:bodyPr>
            <a:normAutofit/>
          </a:bodyPr>
          <a:lstStyle/>
          <a:p>
            <a:pPr marL="0" indent="0">
              <a:buNone/>
            </a:pPr>
            <a:endParaRPr lang="en-US" sz="1400"/>
          </a:p>
          <a:p>
            <a:r>
              <a:rPr lang="en-US" sz="1400"/>
              <a:t>Very Different from RDS</a:t>
            </a:r>
          </a:p>
          <a:p>
            <a:r>
              <a:rPr lang="en-US" sz="1400"/>
              <a:t>Uses a “cluster”- made up of single primary instance + 0 or more replicas</a:t>
            </a:r>
          </a:p>
          <a:p>
            <a:r>
              <a:rPr lang="en-US" sz="1400"/>
              <a:t>Doesn’t use local storage, uses a shared cluster(Volume cluster)</a:t>
            </a:r>
          </a:p>
          <a:p>
            <a:r>
              <a:rPr lang="en-US" sz="1400"/>
              <a:t>Fater provisioning, improved availability and performance</a:t>
            </a:r>
          </a:p>
          <a:p>
            <a:r>
              <a:rPr lang="en-US" sz="1400"/>
              <a:t>Automantically detects failures and repairs areas where disc failed</a:t>
            </a:r>
          </a:p>
          <a:p>
            <a:r>
              <a:rPr lang="en-US" sz="1400"/>
              <a:t>Corrects corrupte data/disc</a:t>
            </a:r>
          </a:p>
          <a:p>
            <a:r>
              <a:rPr lang="en-US" sz="1400"/>
              <a:t>Its storage is much more resilient</a:t>
            </a:r>
          </a:p>
          <a:p>
            <a:r>
              <a:rPr lang="en-US" sz="1400"/>
              <a:t>Can have upto 15 replica’s to choose to failover to</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4592750-2C38-4E07-B539-69114ACF5F3A}"/>
                  </a:ext>
                </a:extLst>
              </p14:cNvPr>
              <p14:cNvContentPartPr/>
              <p14:nvPr/>
            </p14:nvContentPartPr>
            <p14:xfrm>
              <a:off x="1610581" y="4127347"/>
              <a:ext cx="360" cy="360"/>
            </p14:xfrm>
          </p:contentPart>
        </mc:Choice>
        <mc:Fallback xmlns="">
          <p:pic>
            <p:nvPicPr>
              <p:cNvPr id="6" name="Ink 5">
                <a:extLst>
                  <a:ext uri="{FF2B5EF4-FFF2-40B4-BE49-F238E27FC236}">
                    <a16:creationId xmlns:a16="http://schemas.microsoft.com/office/drawing/2014/main" id="{44592750-2C38-4E07-B539-69114ACF5F3A}"/>
                  </a:ext>
                </a:extLst>
              </p:cNvPr>
              <p:cNvPicPr/>
              <p:nvPr/>
            </p:nvPicPr>
            <p:blipFill>
              <a:blip r:embed="rId4"/>
              <a:stretch>
                <a:fillRect/>
              </a:stretch>
            </p:blipFill>
            <p:spPr>
              <a:xfrm>
                <a:off x="1601581" y="41183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6D7E504-B286-4013-BF63-4262C2366F09}"/>
                  </a:ext>
                </a:extLst>
              </p14:cNvPr>
              <p14:cNvContentPartPr/>
              <p14:nvPr/>
            </p14:nvContentPartPr>
            <p14:xfrm>
              <a:off x="7516021" y="5586787"/>
              <a:ext cx="360" cy="360"/>
            </p14:xfrm>
          </p:contentPart>
        </mc:Choice>
        <mc:Fallback xmlns="">
          <p:pic>
            <p:nvPicPr>
              <p:cNvPr id="7" name="Ink 6">
                <a:extLst>
                  <a:ext uri="{FF2B5EF4-FFF2-40B4-BE49-F238E27FC236}">
                    <a16:creationId xmlns:a16="http://schemas.microsoft.com/office/drawing/2014/main" id="{B6D7E504-B286-4013-BF63-4262C2366F09}"/>
                  </a:ext>
                </a:extLst>
              </p:cNvPr>
              <p:cNvPicPr/>
              <p:nvPr/>
            </p:nvPicPr>
            <p:blipFill>
              <a:blip r:embed="rId4"/>
              <a:stretch>
                <a:fillRect/>
              </a:stretch>
            </p:blipFill>
            <p:spPr>
              <a:xfrm>
                <a:off x="7507021" y="5577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E70F34A-2D8D-48C9-B999-DE50F49E3575}"/>
                  </a:ext>
                </a:extLst>
              </p14:cNvPr>
              <p14:cNvContentPartPr/>
              <p14:nvPr/>
            </p14:nvContentPartPr>
            <p14:xfrm>
              <a:off x="9429061" y="3992707"/>
              <a:ext cx="360" cy="360"/>
            </p14:xfrm>
          </p:contentPart>
        </mc:Choice>
        <mc:Fallback xmlns="">
          <p:pic>
            <p:nvPicPr>
              <p:cNvPr id="8" name="Ink 7">
                <a:extLst>
                  <a:ext uri="{FF2B5EF4-FFF2-40B4-BE49-F238E27FC236}">
                    <a16:creationId xmlns:a16="http://schemas.microsoft.com/office/drawing/2014/main" id="{AE70F34A-2D8D-48C9-B999-DE50F49E3575}"/>
                  </a:ext>
                </a:extLst>
              </p:cNvPr>
              <p:cNvPicPr/>
              <p:nvPr/>
            </p:nvPicPr>
            <p:blipFill>
              <a:blip r:embed="rId4"/>
              <a:stretch>
                <a:fillRect/>
              </a:stretch>
            </p:blipFill>
            <p:spPr>
              <a:xfrm>
                <a:off x="9420061" y="39837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5538B09-B77B-4D50-ADB9-1A46CE98D92E}"/>
                  </a:ext>
                </a:extLst>
              </p14:cNvPr>
              <p14:cNvContentPartPr/>
              <p14:nvPr/>
            </p14:nvContentPartPr>
            <p14:xfrm>
              <a:off x="9576661" y="4076587"/>
              <a:ext cx="3600" cy="5400"/>
            </p14:xfrm>
          </p:contentPart>
        </mc:Choice>
        <mc:Fallback xmlns="">
          <p:pic>
            <p:nvPicPr>
              <p:cNvPr id="9" name="Ink 8">
                <a:extLst>
                  <a:ext uri="{FF2B5EF4-FFF2-40B4-BE49-F238E27FC236}">
                    <a16:creationId xmlns:a16="http://schemas.microsoft.com/office/drawing/2014/main" id="{25538B09-B77B-4D50-ADB9-1A46CE98D92E}"/>
                  </a:ext>
                </a:extLst>
              </p:cNvPr>
              <p:cNvPicPr/>
              <p:nvPr/>
            </p:nvPicPr>
            <p:blipFill>
              <a:blip r:embed="rId8"/>
              <a:stretch>
                <a:fillRect/>
              </a:stretch>
            </p:blipFill>
            <p:spPr>
              <a:xfrm>
                <a:off x="9567661" y="4067587"/>
                <a:ext cx="21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65F354F-035A-4E5D-9139-FEBB0549AAD8}"/>
                  </a:ext>
                </a:extLst>
              </p14:cNvPr>
              <p14:cNvContentPartPr/>
              <p14:nvPr/>
            </p14:nvContentPartPr>
            <p14:xfrm>
              <a:off x="9580261" y="4068307"/>
              <a:ext cx="360" cy="360"/>
            </p14:xfrm>
          </p:contentPart>
        </mc:Choice>
        <mc:Fallback xmlns="">
          <p:pic>
            <p:nvPicPr>
              <p:cNvPr id="10" name="Ink 9">
                <a:extLst>
                  <a:ext uri="{FF2B5EF4-FFF2-40B4-BE49-F238E27FC236}">
                    <a16:creationId xmlns:a16="http://schemas.microsoft.com/office/drawing/2014/main" id="{365F354F-035A-4E5D-9139-FEBB0549AAD8}"/>
                  </a:ext>
                </a:extLst>
              </p:cNvPr>
              <p:cNvPicPr/>
              <p:nvPr/>
            </p:nvPicPr>
            <p:blipFill>
              <a:blip r:embed="rId4"/>
              <a:stretch>
                <a:fillRect/>
              </a:stretch>
            </p:blipFill>
            <p:spPr>
              <a:xfrm>
                <a:off x="9571261" y="4059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2E54F81-AC00-42C2-B011-EAE46EF7EB7B}"/>
                  </a:ext>
                </a:extLst>
              </p14:cNvPr>
              <p14:cNvContentPartPr/>
              <p14:nvPr/>
            </p14:nvContentPartPr>
            <p14:xfrm>
              <a:off x="9487741" y="4151827"/>
              <a:ext cx="14400" cy="78480"/>
            </p14:xfrm>
          </p:contentPart>
        </mc:Choice>
        <mc:Fallback xmlns="">
          <p:pic>
            <p:nvPicPr>
              <p:cNvPr id="11" name="Ink 10">
                <a:extLst>
                  <a:ext uri="{FF2B5EF4-FFF2-40B4-BE49-F238E27FC236}">
                    <a16:creationId xmlns:a16="http://schemas.microsoft.com/office/drawing/2014/main" id="{D2E54F81-AC00-42C2-B011-EAE46EF7EB7B}"/>
                  </a:ext>
                </a:extLst>
              </p:cNvPr>
              <p:cNvPicPr/>
              <p:nvPr/>
            </p:nvPicPr>
            <p:blipFill>
              <a:blip r:embed="rId11"/>
              <a:stretch>
                <a:fillRect/>
              </a:stretch>
            </p:blipFill>
            <p:spPr>
              <a:xfrm>
                <a:off x="9478741" y="4142786"/>
                <a:ext cx="32040" cy="96201"/>
              </a:xfrm>
              <a:prstGeom prst="rect">
                <a:avLst/>
              </a:prstGeom>
            </p:spPr>
          </p:pic>
        </mc:Fallback>
      </mc:AlternateContent>
    </p:spTree>
    <p:extLst>
      <p:ext uri="{BB962C8B-B14F-4D97-AF65-F5344CB8AC3E}">
        <p14:creationId xmlns:p14="http://schemas.microsoft.com/office/powerpoint/2010/main" val="379981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89DC4-F8DE-417D-B829-D5A8CFC60DB2}"/>
              </a:ext>
            </a:extLst>
          </p:cNvPr>
          <p:cNvPicPr>
            <a:picLocks noChangeAspect="1"/>
          </p:cNvPicPr>
          <p:nvPr/>
        </p:nvPicPr>
        <p:blipFill>
          <a:blip r:embed="rId2"/>
          <a:stretch>
            <a:fillRect/>
          </a:stretch>
        </p:blipFill>
        <p:spPr>
          <a:xfrm>
            <a:off x="381000" y="495300"/>
            <a:ext cx="11430000" cy="5867400"/>
          </a:xfrm>
          <a:prstGeom prst="rect">
            <a:avLst/>
          </a:prstGeom>
        </p:spPr>
      </p:pic>
      <p:grpSp>
        <p:nvGrpSpPr>
          <p:cNvPr id="25" name="Group 24">
            <a:extLst>
              <a:ext uri="{FF2B5EF4-FFF2-40B4-BE49-F238E27FC236}">
                <a16:creationId xmlns:a16="http://schemas.microsoft.com/office/drawing/2014/main" id="{F22E50A9-8EB0-41FC-A743-E56978BBB52E}"/>
              </a:ext>
            </a:extLst>
          </p:cNvPr>
          <p:cNvGrpSpPr/>
          <p:nvPr/>
        </p:nvGrpSpPr>
        <p:grpSpPr>
          <a:xfrm>
            <a:off x="916861" y="3434347"/>
            <a:ext cx="1083600" cy="1498320"/>
            <a:chOff x="916861" y="3434347"/>
            <a:chExt cx="1083600" cy="149832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A81CBA8-C40F-4E87-B407-5886BCBDEC76}"/>
                    </a:ext>
                  </a:extLst>
                </p14:cNvPr>
                <p14:cNvContentPartPr/>
                <p14:nvPr/>
              </p14:nvContentPartPr>
              <p14:xfrm>
                <a:off x="1466941" y="3803707"/>
                <a:ext cx="504720" cy="1128960"/>
              </p14:xfrm>
            </p:contentPart>
          </mc:Choice>
          <mc:Fallback xmlns="">
            <p:pic>
              <p:nvPicPr>
                <p:cNvPr id="7" name="Ink 6">
                  <a:extLst>
                    <a:ext uri="{FF2B5EF4-FFF2-40B4-BE49-F238E27FC236}">
                      <a16:creationId xmlns:a16="http://schemas.microsoft.com/office/drawing/2014/main" id="{EA81CBA8-C40F-4E87-B407-5886BCBDEC76}"/>
                    </a:ext>
                  </a:extLst>
                </p:cNvPr>
                <p:cNvPicPr/>
                <p:nvPr/>
              </p:nvPicPr>
              <p:blipFill>
                <a:blip r:embed="rId4"/>
                <a:stretch>
                  <a:fillRect/>
                </a:stretch>
              </p:blipFill>
              <p:spPr>
                <a:xfrm>
                  <a:off x="1457941" y="3795067"/>
                  <a:ext cx="522360" cy="11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AE5AA0-4A37-4AED-B3F5-1BF91503F12A}"/>
                    </a:ext>
                  </a:extLst>
                </p14:cNvPr>
                <p14:cNvContentPartPr/>
                <p14:nvPr/>
              </p14:nvContentPartPr>
              <p14:xfrm>
                <a:off x="916861" y="3657187"/>
                <a:ext cx="216000" cy="275760"/>
              </p14:xfrm>
            </p:contentPart>
          </mc:Choice>
          <mc:Fallback xmlns="">
            <p:pic>
              <p:nvPicPr>
                <p:cNvPr id="8" name="Ink 7">
                  <a:extLst>
                    <a:ext uri="{FF2B5EF4-FFF2-40B4-BE49-F238E27FC236}">
                      <a16:creationId xmlns:a16="http://schemas.microsoft.com/office/drawing/2014/main" id="{EBAE5AA0-4A37-4AED-B3F5-1BF91503F12A}"/>
                    </a:ext>
                  </a:extLst>
                </p:cNvPr>
                <p:cNvPicPr/>
                <p:nvPr/>
              </p:nvPicPr>
              <p:blipFill>
                <a:blip r:embed="rId6"/>
                <a:stretch>
                  <a:fillRect/>
                </a:stretch>
              </p:blipFill>
              <p:spPr>
                <a:xfrm>
                  <a:off x="908221" y="3648547"/>
                  <a:ext cx="2336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C27B43A-2370-4A26-B2D8-EE5C0DD70DE8}"/>
                    </a:ext>
                  </a:extLst>
                </p14:cNvPr>
                <p14:cNvContentPartPr/>
                <p14:nvPr/>
              </p14:nvContentPartPr>
              <p14:xfrm>
                <a:off x="1098661" y="3598147"/>
                <a:ext cx="287640" cy="321840"/>
              </p14:xfrm>
            </p:contentPart>
          </mc:Choice>
          <mc:Fallback xmlns="">
            <p:pic>
              <p:nvPicPr>
                <p:cNvPr id="10" name="Ink 9">
                  <a:extLst>
                    <a:ext uri="{FF2B5EF4-FFF2-40B4-BE49-F238E27FC236}">
                      <a16:creationId xmlns:a16="http://schemas.microsoft.com/office/drawing/2014/main" id="{8C27B43A-2370-4A26-B2D8-EE5C0DD70DE8}"/>
                    </a:ext>
                  </a:extLst>
                </p:cNvPr>
                <p:cNvPicPr/>
                <p:nvPr/>
              </p:nvPicPr>
              <p:blipFill>
                <a:blip r:embed="rId8"/>
                <a:stretch>
                  <a:fillRect/>
                </a:stretch>
              </p:blipFill>
              <p:spPr>
                <a:xfrm>
                  <a:off x="1090021" y="3589507"/>
                  <a:ext cx="3052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E708A8F-FC35-42A8-823C-08F25C0EC0FF}"/>
                    </a:ext>
                  </a:extLst>
                </p14:cNvPr>
                <p14:cNvContentPartPr/>
                <p14:nvPr/>
              </p14:nvContentPartPr>
              <p14:xfrm>
                <a:off x="1359661" y="3665467"/>
                <a:ext cx="94680" cy="147960"/>
              </p14:xfrm>
            </p:contentPart>
          </mc:Choice>
          <mc:Fallback xmlns="">
            <p:pic>
              <p:nvPicPr>
                <p:cNvPr id="12" name="Ink 11">
                  <a:extLst>
                    <a:ext uri="{FF2B5EF4-FFF2-40B4-BE49-F238E27FC236}">
                      <a16:creationId xmlns:a16="http://schemas.microsoft.com/office/drawing/2014/main" id="{4E708A8F-FC35-42A8-823C-08F25C0EC0FF}"/>
                    </a:ext>
                  </a:extLst>
                </p:cNvPr>
                <p:cNvPicPr/>
                <p:nvPr/>
              </p:nvPicPr>
              <p:blipFill>
                <a:blip r:embed="rId10"/>
                <a:stretch>
                  <a:fillRect/>
                </a:stretch>
              </p:blipFill>
              <p:spPr>
                <a:xfrm>
                  <a:off x="1351021" y="3656467"/>
                  <a:ext cx="1123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A666AD6A-48F3-4F80-BA8B-15BE85CEC34C}"/>
                    </a:ext>
                  </a:extLst>
                </p14:cNvPr>
                <p14:cNvContentPartPr/>
                <p14:nvPr/>
              </p14:nvContentPartPr>
              <p14:xfrm>
                <a:off x="1459381" y="3605707"/>
                <a:ext cx="243000" cy="154440"/>
              </p14:xfrm>
            </p:contentPart>
          </mc:Choice>
          <mc:Fallback xmlns="">
            <p:pic>
              <p:nvPicPr>
                <p:cNvPr id="13" name="Ink 12">
                  <a:extLst>
                    <a:ext uri="{FF2B5EF4-FFF2-40B4-BE49-F238E27FC236}">
                      <a16:creationId xmlns:a16="http://schemas.microsoft.com/office/drawing/2014/main" id="{A666AD6A-48F3-4F80-BA8B-15BE85CEC34C}"/>
                    </a:ext>
                  </a:extLst>
                </p:cNvPr>
                <p:cNvPicPr/>
                <p:nvPr/>
              </p:nvPicPr>
              <p:blipFill>
                <a:blip r:embed="rId12"/>
                <a:stretch>
                  <a:fillRect/>
                </a:stretch>
              </p:blipFill>
              <p:spPr>
                <a:xfrm>
                  <a:off x="1450381" y="3597067"/>
                  <a:ext cx="260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A57E2AF0-4F88-4A7B-86B0-0C4DEE55C80A}"/>
                    </a:ext>
                  </a:extLst>
                </p14:cNvPr>
                <p14:cNvContentPartPr/>
                <p14:nvPr/>
              </p14:nvContentPartPr>
              <p14:xfrm>
                <a:off x="1707061" y="3434347"/>
                <a:ext cx="124560" cy="254520"/>
              </p14:xfrm>
            </p:contentPart>
          </mc:Choice>
          <mc:Fallback xmlns="">
            <p:pic>
              <p:nvPicPr>
                <p:cNvPr id="14" name="Ink 13">
                  <a:extLst>
                    <a:ext uri="{FF2B5EF4-FFF2-40B4-BE49-F238E27FC236}">
                      <a16:creationId xmlns:a16="http://schemas.microsoft.com/office/drawing/2014/main" id="{A57E2AF0-4F88-4A7B-86B0-0C4DEE55C80A}"/>
                    </a:ext>
                  </a:extLst>
                </p:cNvPr>
                <p:cNvPicPr/>
                <p:nvPr/>
              </p:nvPicPr>
              <p:blipFill>
                <a:blip r:embed="rId14"/>
                <a:stretch>
                  <a:fillRect/>
                </a:stretch>
              </p:blipFill>
              <p:spPr>
                <a:xfrm>
                  <a:off x="1698061" y="3425347"/>
                  <a:ext cx="142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79843BFE-7B1C-41AF-A524-5E7B1A56522E}"/>
                    </a:ext>
                  </a:extLst>
                </p14:cNvPr>
                <p14:cNvContentPartPr/>
                <p14:nvPr/>
              </p14:nvContentPartPr>
              <p14:xfrm>
                <a:off x="1095061" y="4042747"/>
                <a:ext cx="121680" cy="161640"/>
              </p14:xfrm>
            </p:contentPart>
          </mc:Choice>
          <mc:Fallback xmlns="">
            <p:pic>
              <p:nvPicPr>
                <p:cNvPr id="15" name="Ink 14">
                  <a:extLst>
                    <a:ext uri="{FF2B5EF4-FFF2-40B4-BE49-F238E27FC236}">
                      <a16:creationId xmlns:a16="http://schemas.microsoft.com/office/drawing/2014/main" id="{79843BFE-7B1C-41AF-A524-5E7B1A56522E}"/>
                    </a:ext>
                  </a:extLst>
                </p:cNvPr>
                <p:cNvPicPr/>
                <p:nvPr/>
              </p:nvPicPr>
              <p:blipFill>
                <a:blip r:embed="rId16"/>
                <a:stretch>
                  <a:fillRect/>
                </a:stretch>
              </p:blipFill>
              <p:spPr>
                <a:xfrm>
                  <a:off x="1086421" y="4034107"/>
                  <a:ext cx="139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6CC1B039-5C36-42E2-8870-677BF5ED4919}"/>
                    </a:ext>
                  </a:extLst>
                </p14:cNvPr>
                <p14:cNvContentPartPr/>
                <p14:nvPr/>
              </p14:nvContentPartPr>
              <p14:xfrm>
                <a:off x="1195861" y="3975787"/>
                <a:ext cx="209160" cy="159840"/>
              </p14:xfrm>
            </p:contentPart>
          </mc:Choice>
          <mc:Fallback xmlns="">
            <p:pic>
              <p:nvPicPr>
                <p:cNvPr id="16" name="Ink 15">
                  <a:extLst>
                    <a:ext uri="{FF2B5EF4-FFF2-40B4-BE49-F238E27FC236}">
                      <a16:creationId xmlns:a16="http://schemas.microsoft.com/office/drawing/2014/main" id="{6CC1B039-5C36-42E2-8870-677BF5ED4919}"/>
                    </a:ext>
                  </a:extLst>
                </p:cNvPr>
                <p:cNvPicPr/>
                <p:nvPr/>
              </p:nvPicPr>
              <p:blipFill>
                <a:blip r:embed="rId18"/>
                <a:stretch>
                  <a:fillRect/>
                </a:stretch>
              </p:blipFill>
              <p:spPr>
                <a:xfrm>
                  <a:off x="1186861" y="3967147"/>
                  <a:ext cx="2268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880E98A7-2118-4040-AE47-D9933D1C4ACD}"/>
                    </a:ext>
                  </a:extLst>
                </p14:cNvPr>
                <p14:cNvContentPartPr/>
                <p14:nvPr/>
              </p14:nvContentPartPr>
              <p14:xfrm>
                <a:off x="1232941" y="3978307"/>
                <a:ext cx="74520" cy="56880"/>
              </p14:xfrm>
            </p:contentPart>
          </mc:Choice>
          <mc:Fallback xmlns="">
            <p:pic>
              <p:nvPicPr>
                <p:cNvPr id="17" name="Ink 16">
                  <a:extLst>
                    <a:ext uri="{FF2B5EF4-FFF2-40B4-BE49-F238E27FC236}">
                      <a16:creationId xmlns:a16="http://schemas.microsoft.com/office/drawing/2014/main" id="{880E98A7-2118-4040-AE47-D9933D1C4ACD}"/>
                    </a:ext>
                  </a:extLst>
                </p:cNvPr>
                <p:cNvPicPr/>
                <p:nvPr/>
              </p:nvPicPr>
              <p:blipFill>
                <a:blip r:embed="rId20"/>
                <a:stretch>
                  <a:fillRect/>
                </a:stretch>
              </p:blipFill>
              <p:spPr>
                <a:xfrm>
                  <a:off x="1223941" y="3969307"/>
                  <a:ext cx="92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6100FE50-D44B-4DAE-B913-83F7C7C22C93}"/>
                    </a:ext>
                  </a:extLst>
                </p14:cNvPr>
                <p14:cNvContentPartPr/>
                <p14:nvPr/>
              </p14:nvContentPartPr>
              <p14:xfrm>
                <a:off x="1392421" y="3979747"/>
                <a:ext cx="102960" cy="111960"/>
              </p14:xfrm>
            </p:contentPart>
          </mc:Choice>
          <mc:Fallback xmlns="">
            <p:pic>
              <p:nvPicPr>
                <p:cNvPr id="18" name="Ink 17">
                  <a:extLst>
                    <a:ext uri="{FF2B5EF4-FFF2-40B4-BE49-F238E27FC236}">
                      <a16:creationId xmlns:a16="http://schemas.microsoft.com/office/drawing/2014/main" id="{6100FE50-D44B-4DAE-B913-83F7C7C22C93}"/>
                    </a:ext>
                  </a:extLst>
                </p:cNvPr>
                <p:cNvPicPr/>
                <p:nvPr/>
              </p:nvPicPr>
              <p:blipFill>
                <a:blip r:embed="rId22"/>
                <a:stretch>
                  <a:fillRect/>
                </a:stretch>
              </p:blipFill>
              <p:spPr>
                <a:xfrm>
                  <a:off x="1383421" y="3970747"/>
                  <a:ext cx="120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3D9E31C1-B6CD-419B-AA04-A85C9ED792FD}"/>
                    </a:ext>
                  </a:extLst>
                </p14:cNvPr>
                <p14:cNvContentPartPr/>
                <p14:nvPr/>
              </p14:nvContentPartPr>
              <p14:xfrm>
                <a:off x="1500781" y="3910627"/>
                <a:ext cx="49320" cy="121320"/>
              </p14:xfrm>
            </p:contentPart>
          </mc:Choice>
          <mc:Fallback xmlns="">
            <p:pic>
              <p:nvPicPr>
                <p:cNvPr id="19" name="Ink 18">
                  <a:extLst>
                    <a:ext uri="{FF2B5EF4-FFF2-40B4-BE49-F238E27FC236}">
                      <a16:creationId xmlns:a16="http://schemas.microsoft.com/office/drawing/2014/main" id="{3D9E31C1-B6CD-419B-AA04-A85C9ED792FD}"/>
                    </a:ext>
                  </a:extLst>
                </p:cNvPr>
                <p:cNvPicPr/>
                <p:nvPr/>
              </p:nvPicPr>
              <p:blipFill>
                <a:blip r:embed="rId24"/>
                <a:stretch>
                  <a:fillRect/>
                </a:stretch>
              </p:blipFill>
              <p:spPr>
                <a:xfrm>
                  <a:off x="1492141" y="3901987"/>
                  <a:ext cx="66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8F4D1CF5-1232-40D5-9D79-910213DD0290}"/>
                    </a:ext>
                  </a:extLst>
                </p14:cNvPr>
                <p14:cNvContentPartPr/>
                <p14:nvPr/>
              </p14:nvContentPartPr>
              <p14:xfrm>
                <a:off x="1603021" y="3881467"/>
                <a:ext cx="67680" cy="136080"/>
              </p14:xfrm>
            </p:contentPart>
          </mc:Choice>
          <mc:Fallback xmlns="">
            <p:pic>
              <p:nvPicPr>
                <p:cNvPr id="20" name="Ink 19">
                  <a:extLst>
                    <a:ext uri="{FF2B5EF4-FFF2-40B4-BE49-F238E27FC236}">
                      <a16:creationId xmlns:a16="http://schemas.microsoft.com/office/drawing/2014/main" id="{8F4D1CF5-1232-40D5-9D79-910213DD0290}"/>
                    </a:ext>
                  </a:extLst>
                </p:cNvPr>
                <p:cNvPicPr/>
                <p:nvPr/>
              </p:nvPicPr>
              <p:blipFill>
                <a:blip r:embed="rId26"/>
                <a:stretch>
                  <a:fillRect/>
                </a:stretch>
              </p:blipFill>
              <p:spPr>
                <a:xfrm>
                  <a:off x="1594381" y="3872467"/>
                  <a:ext cx="85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E594EFC-BBC8-4300-87A0-1E2A94FFFEF9}"/>
                    </a:ext>
                  </a:extLst>
                </p14:cNvPr>
                <p14:cNvContentPartPr/>
                <p14:nvPr/>
              </p14:nvContentPartPr>
              <p14:xfrm>
                <a:off x="1685821" y="3883627"/>
                <a:ext cx="21240" cy="86760"/>
              </p14:xfrm>
            </p:contentPart>
          </mc:Choice>
          <mc:Fallback xmlns="">
            <p:pic>
              <p:nvPicPr>
                <p:cNvPr id="21" name="Ink 20">
                  <a:extLst>
                    <a:ext uri="{FF2B5EF4-FFF2-40B4-BE49-F238E27FC236}">
                      <a16:creationId xmlns:a16="http://schemas.microsoft.com/office/drawing/2014/main" id="{7E594EFC-BBC8-4300-87A0-1E2A94FFFEF9}"/>
                    </a:ext>
                  </a:extLst>
                </p:cNvPr>
                <p:cNvPicPr/>
                <p:nvPr/>
              </p:nvPicPr>
              <p:blipFill>
                <a:blip r:embed="rId28"/>
                <a:stretch>
                  <a:fillRect/>
                </a:stretch>
              </p:blipFill>
              <p:spPr>
                <a:xfrm>
                  <a:off x="1676821" y="3874987"/>
                  <a:ext cx="38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7799344D-9E68-4AA1-837D-D12524C0AA6C}"/>
                    </a:ext>
                  </a:extLst>
                </p14:cNvPr>
                <p14:cNvContentPartPr/>
                <p14:nvPr/>
              </p14:nvContentPartPr>
              <p14:xfrm>
                <a:off x="1734781" y="3826747"/>
                <a:ext cx="153360" cy="227160"/>
              </p14:xfrm>
            </p:contentPart>
          </mc:Choice>
          <mc:Fallback xmlns="">
            <p:pic>
              <p:nvPicPr>
                <p:cNvPr id="23" name="Ink 22">
                  <a:extLst>
                    <a:ext uri="{FF2B5EF4-FFF2-40B4-BE49-F238E27FC236}">
                      <a16:creationId xmlns:a16="http://schemas.microsoft.com/office/drawing/2014/main" id="{7799344D-9E68-4AA1-837D-D12524C0AA6C}"/>
                    </a:ext>
                  </a:extLst>
                </p:cNvPr>
                <p:cNvPicPr/>
                <p:nvPr/>
              </p:nvPicPr>
              <p:blipFill>
                <a:blip r:embed="rId30"/>
                <a:stretch>
                  <a:fillRect/>
                </a:stretch>
              </p:blipFill>
              <p:spPr>
                <a:xfrm>
                  <a:off x="1726141" y="3817747"/>
                  <a:ext cx="1710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274A33F-3DD0-4EA8-A2B7-73380445EDE5}"/>
                    </a:ext>
                  </a:extLst>
                </p14:cNvPr>
                <p14:cNvContentPartPr/>
                <p14:nvPr/>
              </p14:nvContentPartPr>
              <p14:xfrm>
                <a:off x="1860781" y="3750787"/>
                <a:ext cx="139680" cy="158040"/>
              </p14:xfrm>
            </p:contentPart>
          </mc:Choice>
          <mc:Fallback xmlns="">
            <p:pic>
              <p:nvPicPr>
                <p:cNvPr id="24" name="Ink 23">
                  <a:extLst>
                    <a:ext uri="{FF2B5EF4-FFF2-40B4-BE49-F238E27FC236}">
                      <a16:creationId xmlns:a16="http://schemas.microsoft.com/office/drawing/2014/main" id="{3274A33F-3DD0-4EA8-A2B7-73380445EDE5}"/>
                    </a:ext>
                  </a:extLst>
                </p:cNvPr>
                <p:cNvPicPr/>
                <p:nvPr/>
              </p:nvPicPr>
              <p:blipFill>
                <a:blip r:embed="rId32"/>
                <a:stretch>
                  <a:fillRect/>
                </a:stretch>
              </p:blipFill>
              <p:spPr>
                <a:xfrm>
                  <a:off x="1852141" y="3741787"/>
                  <a:ext cx="157320" cy="175680"/>
                </a:xfrm>
                <a:prstGeom prst="rect">
                  <a:avLst/>
                </a:prstGeom>
              </p:spPr>
            </p:pic>
          </mc:Fallback>
        </mc:AlternateContent>
      </p:grpSp>
      <p:grpSp>
        <p:nvGrpSpPr>
          <p:cNvPr id="46" name="Group 45">
            <a:extLst>
              <a:ext uri="{FF2B5EF4-FFF2-40B4-BE49-F238E27FC236}">
                <a16:creationId xmlns:a16="http://schemas.microsoft.com/office/drawing/2014/main" id="{BDF1EF79-68EE-4CE2-9280-EF372948635F}"/>
              </a:ext>
            </a:extLst>
          </p:cNvPr>
          <p:cNvGrpSpPr/>
          <p:nvPr/>
        </p:nvGrpSpPr>
        <p:grpSpPr>
          <a:xfrm>
            <a:off x="1214581" y="1467667"/>
            <a:ext cx="2045160" cy="1126080"/>
            <a:chOff x="1214581" y="1467667"/>
            <a:chExt cx="2045160" cy="1126080"/>
          </a:xfrm>
        </p:grpSpPr>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C830BE9-6977-488C-9897-F9CC5BDCD7DC}"/>
                    </a:ext>
                  </a:extLst>
                </p14:cNvPr>
                <p14:cNvContentPartPr/>
                <p14:nvPr/>
              </p14:nvContentPartPr>
              <p14:xfrm>
                <a:off x="1283341" y="1467667"/>
                <a:ext cx="514080" cy="655200"/>
              </p14:xfrm>
            </p:contentPart>
          </mc:Choice>
          <mc:Fallback xmlns="">
            <p:pic>
              <p:nvPicPr>
                <p:cNvPr id="26" name="Ink 25">
                  <a:extLst>
                    <a:ext uri="{FF2B5EF4-FFF2-40B4-BE49-F238E27FC236}">
                      <a16:creationId xmlns:a16="http://schemas.microsoft.com/office/drawing/2014/main" id="{9C830BE9-6977-488C-9897-F9CC5BDCD7DC}"/>
                    </a:ext>
                  </a:extLst>
                </p:cNvPr>
                <p:cNvPicPr/>
                <p:nvPr/>
              </p:nvPicPr>
              <p:blipFill>
                <a:blip r:embed="rId34"/>
                <a:stretch>
                  <a:fillRect/>
                </a:stretch>
              </p:blipFill>
              <p:spPr>
                <a:xfrm>
                  <a:off x="1274341" y="1458667"/>
                  <a:ext cx="531720" cy="67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E189855A-38DD-45D7-A942-0D8446686EFD}"/>
                    </a:ext>
                  </a:extLst>
                </p14:cNvPr>
                <p14:cNvContentPartPr/>
                <p14:nvPr/>
              </p14:nvContentPartPr>
              <p14:xfrm>
                <a:off x="1549741" y="1870507"/>
                <a:ext cx="354240" cy="385200"/>
              </p14:xfrm>
            </p:contentPart>
          </mc:Choice>
          <mc:Fallback xmlns="">
            <p:pic>
              <p:nvPicPr>
                <p:cNvPr id="27" name="Ink 26">
                  <a:extLst>
                    <a:ext uri="{FF2B5EF4-FFF2-40B4-BE49-F238E27FC236}">
                      <a16:creationId xmlns:a16="http://schemas.microsoft.com/office/drawing/2014/main" id="{E189855A-38DD-45D7-A942-0D8446686EFD}"/>
                    </a:ext>
                  </a:extLst>
                </p:cNvPr>
                <p:cNvPicPr/>
                <p:nvPr/>
              </p:nvPicPr>
              <p:blipFill>
                <a:blip r:embed="rId36"/>
                <a:stretch>
                  <a:fillRect/>
                </a:stretch>
              </p:blipFill>
              <p:spPr>
                <a:xfrm>
                  <a:off x="1541101" y="1861507"/>
                  <a:ext cx="3718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5E8C33B1-CD31-482F-B4DA-A51747A3C145}"/>
                    </a:ext>
                  </a:extLst>
                </p14:cNvPr>
                <p14:cNvContentPartPr/>
                <p14:nvPr/>
              </p14:nvContentPartPr>
              <p14:xfrm>
                <a:off x="1534981" y="1881307"/>
                <a:ext cx="356400" cy="349920"/>
              </p14:xfrm>
            </p:contentPart>
          </mc:Choice>
          <mc:Fallback xmlns="">
            <p:pic>
              <p:nvPicPr>
                <p:cNvPr id="28" name="Ink 27">
                  <a:extLst>
                    <a:ext uri="{FF2B5EF4-FFF2-40B4-BE49-F238E27FC236}">
                      <a16:creationId xmlns:a16="http://schemas.microsoft.com/office/drawing/2014/main" id="{5E8C33B1-CD31-482F-B4DA-A51747A3C145}"/>
                    </a:ext>
                  </a:extLst>
                </p:cNvPr>
                <p:cNvPicPr/>
                <p:nvPr/>
              </p:nvPicPr>
              <p:blipFill>
                <a:blip r:embed="rId38"/>
                <a:stretch>
                  <a:fillRect/>
                </a:stretch>
              </p:blipFill>
              <p:spPr>
                <a:xfrm>
                  <a:off x="1525981" y="1872667"/>
                  <a:ext cx="3740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5114CA3F-C57C-42E5-A137-972DBCDAE411}"/>
                    </a:ext>
                  </a:extLst>
                </p14:cNvPr>
                <p14:cNvContentPartPr/>
                <p14:nvPr/>
              </p14:nvContentPartPr>
              <p14:xfrm>
                <a:off x="1214581" y="2233027"/>
                <a:ext cx="247320" cy="290880"/>
              </p14:xfrm>
            </p:contentPart>
          </mc:Choice>
          <mc:Fallback xmlns="">
            <p:pic>
              <p:nvPicPr>
                <p:cNvPr id="30" name="Ink 29">
                  <a:extLst>
                    <a:ext uri="{FF2B5EF4-FFF2-40B4-BE49-F238E27FC236}">
                      <a16:creationId xmlns:a16="http://schemas.microsoft.com/office/drawing/2014/main" id="{5114CA3F-C57C-42E5-A137-972DBCDAE411}"/>
                    </a:ext>
                  </a:extLst>
                </p:cNvPr>
                <p:cNvPicPr/>
                <p:nvPr/>
              </p:nvPicPr>
              <p:blipFill>
                <a:blip r:embed="rId40"/>
                <a:stretch>
                  <a:fillRect/>
                </a:stretch>
              </p:blipFill>
              <p:spPr>
                <a:xfrm>
                  <a:off x="1205941" y="2224027"/>
                  <a:ext cx="264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F249DC13-12DE-4F99-80B7-2396CA87E622}"/>
                    </a:ext>
                  </a:extLst>
                </p14:cNvPr>
                <p14:cNvContentPartPr/>
                <p14:nvPr/>
              </p14:nvContentPartPr>
              <p14:xfrm>
                <a:off x="1481341" y="2297467"/>
                <a:ext cx="238320" cy="201960"/>
              </p14:xfrm>
            </p:contentPart>
          </mc:Choice>
          <mc:Fallback xmlns="">
            <p:pic>
              <p:nvPicPr>
                <p:cNvPr id="31" name="Ink 30">
                  <a:extLst>
                    <a:ext uri="{FF2B5EF4-FFF2-40B4-BE49-F238E27FC236}">
                      <a16:creationId xmlns:a16="http://schemas.microsoft.com/office/drawing/2014/main" id="{F249DC13-12DE-4F99-80B7-2396CA87E622}"/>
                    </a:ext>
                  </a:extLst>
                </p:cNvPr>
                <p:cNvPicPr/>
                <p:nvPr/>
              </p:nvPicPr>
              <p:blipFill>
                <a:blip r:embed="rId42"/>
                <a:stretch>
                  <a:fillRect/>
                </a:stretch>
              </p:blipFill>
              <p:spPr>
                <a:xfrm>
                  <a:off x="1472701" y="2288467"/>
                  <a:ext cx="2559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5C4D1FB1-C803-4454-8BC2-908EA6E2123A}"/>
                    </a:ext>
                  </a:extLst>
                </p14:cNvPr>
                <p14:cNvContentPartPr/>
                <p14:nvPr/>
              </p14:nvContentPartPr>
              <p14:xfrm>
                <a:off x="1702741" y="2239507"/>
                <a:ext cx="309600" cy="354240"/>
              </p14:xfrm>
            </p:contentPart>
          </mc:Choice>
          <mc:Fallback xmlns="">
            <p:pic>
              <p:nvPicPr>
                <p:cNvPr id="32" name="Ink 31">
                  <a:extLst>
                    <a:ext uri="{FF2B5EF4-FFF2-40B4-BE49-F238E27FC236}">
                      <a16:creationId xmlns:a16="http://schemas.microsoft.com/office/drawing/2014/main" id="{5C4D1FB1-C803-4454-8BC2-908EA6E2123A}"/>
                    </a:ext>
                  </a:extLst>
                </p:cNvPr>
                <p:cNvPicPr/>
                <p:nvPr/>
              </p:nvPicPr>
              <p:blipFill>
                <a:blip r:embed="rId44"/>
                <a:stretch>
                  <a:fillRect/>
                </a:stretch>
              </p:blipFill>
              <p:spPr>
                <a:xfrm>
                  <a:off x="1694101" y="2230867"/>
                  <a:ext cx="3272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E588D383-2B01-47CA-8B65-97EB8E956C97}"/>
                    </a:ext>
                  </a:extLst>
                </p14:cNvPr>
                <p14:cNvContentPartPr/>
                <p14:nvPr/>
              </p14:nvContentPartPr>
              <p14:xfrm>
                <a:off x="1668901" y="2278387"/>
                <a:ext cx="223560" cy="129240"/>
              </p14:xfrm>
            </p:contentPart>
          </mc:Choice>
          <mc:Fallback xmlns="">
            <p:pic>
              <p:nvPicPr>
                <p:cNvPr id="33" name="Ink 32">
                  <a:extLst>
                    <a:ext uri="{FF2B5EF4-FFF2-40B4-BE49-F238E27FC236}">
                      <a16:creationId xmlns:a16="http://schemas.microsoft.com/office/drawing/2014/main" id="{E588D383-2B01-47CA-8B65-97EB8E956C97}"/>
                    </a:ext>
                  </a:extLst>
                </p:cNvPr>
                <p:cNvPicPr/>
                <p:nvPr/>
              </p:nvPicPr>
              <p:blipFill>
                <a:blip r:embed="rId46"/>
                <a:stretch>
                  <a:fillRect/>
                </a:stretch>
              </p:blipFill>
              <p:spPr>
                <a:xfrm>
                  <a:off x="1660261" y="2269747"/>
                  <a:ext cx="241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4C091638-941C-4182-B52C-75EB648FC15F}"/>
                    </a:ext>
                  </a:extLst>
                </p14:cNvPr>
                <p14:cNvContentPartPr/>
                <p14:nvPr/>
              </p14:nvContentPartPr>
              <p14:xfrm>
                <a:off x="1919101" y="2189107"/>
                <a:ext cx="198360" cy="178200"/>
              </p14:xfrm>
            </p:contentPart>
          </mc:Choice>
          <mc:Fallback xmlns="">
            <p:pic>
              <p:nvPicPr>
                <p:cNvPr id="34" name="Ink 33">
                  <a:extLst>
                    <a:ext uri="{FF2B5EF4-FFF2-40B4-BE49-F238E27FC236}">
                      <a16:creationId xmlns:a16="http://schemas.microsoft.com/office/drawing/2014/main" id="{4C091638-941C-4182-B52C-75EB648FC15F}"/>
                    </a:ext>
                  </a:extLst>
                </p:cNvPr>
                <p:cNvPicPr/>
                <p:nvPr/>
              </p:nvPicPr>
              <p:blipFill>
                <a:blip r:embed="rId48"/>
                <a:stretch>
                  <a:fillRect/>
                </a:stretch>
              </p:blipFill>
              <p:spPr>
                <a:xfrm>
                  <a:off x="1910461" y="2180107"/>
                  <a:ext cx="216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A48213FB-BECA-40FC-A999-5780405DE37A}"/>
                    </a:ext>
                  </a:extLst>
                </p14:cNvPr>
                <p14:cNvContentPartPr/>
                <p14:nvPr/>
              </p14:nvContentPartPr>
              <p14:xfrm>
                <a:off x="2197381" y="1891747"/>
                <a:ext cx="219960" cy="205920"/>
              </p14:xfrm>
            </p:contentPart>
          </mc:Choice>
          <mc:Fallback xmlns="">
            <p:pic>
              <p:nvPicPr>
                <p:cNvPr id="36" name="Ink 35">
                  <a:extLst>
                    <a:ext uri="{FF2B5EF4-FFF2-40B4-BE49-F238E27FC236}">
                      <a16:creationId xmlns:a16="http://schemas.microsoft.com/office/drawing/2014/main" id="{A48213FB-BECA-40FC-A999-5780405DE37A}"/>
                    </a:ext>
                  </a:extLst>
                </p:cNvPr>
                <p:cNvPicPr/>
                <p:nvPr/>
              </p:nvPicPr>
              <p:blipFill>
                <a:blip r:embed="rId50"/>
                <a:stretch>
                  <a:fillRect/>
                </a:stretch>
              </p:blipFill>
              <p:spPr>
                <a:xfrm>
                  <a:off x="2188741" y="1882747"/>
                  <a:ext cx="237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DD0DB78B-93E4-459C-8CEE-85764D34A110}"/>
                    </a:ext>
                  </a:extLst>
                </p14:cNvPr>
                <p14:cNvContentPartPr/>
                <p14:nvPr/>
              </p14:nvContentPartPr>
              <p14:xfrm>
                <a:off x="2449381" y="1886347"/>
                <a:ext cx="160920" cy="149040"/>
              </p14:xfrm>
            </p:contentPart>
          </mc:Choice>
          <mc:Fallback xmlns="">
            <p:pic>
              <p:nvPicPr>
                <p:cNvPr id="37" name="Ink 36">
                  <a:extLst>
                    <a:ext uri="{FF2B5EF4-FFF2-40B4-BE49-F238E27FC236}">
                      <a16:creationId xmlns:a16="http://schemas.microsoft.com/office/drawing/2014/main" id="{DD0DB78B-93E4-459C-8CEE-85764D34A110}"/>
                    </a:ext>
                  </a:extLst>
                </p:cNvPr>
                <p:cNvPicPr/>
                <p:nvPr/>
              </p:nvPicPr>
              <p:blipFill>
                <a:blip r:embed="rId52"/>
                <a:stretch>
                  <a:fillRect/>
                </a:stretch>
              </p:blipFill>
              <p:spPr>
                <a:xfrm>
                  <a:off x="2440741" y="1877707"/>
                  <a:ext cx="178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A389C03E-A4E4-4670-82BE-EB6CCD58D974}"/>
                    </a:ext>
                  </a:extLst>
                </p14:cNvPr>
                <p14:cNvContentPartPr/>
                <p14:nvPr/>
              </p14:nvContentPartPr>
              <p14:xfrm>
                <a:off x="2616781" y="1887067"/>
                <a:ext cx="83880" cy="122400"/>
              </p14:xfrm>
            </p:contentPart>
          </mc:Choice>
          <mc:Fallback xmlns="">
            <p:pic>
              <p:nvPicPr>
                <p:cNvPr id="38" name="Ink 37">
                  <a:extLst>
                    <a:ext uri="{FF2B5EF4-FFF2-40B4-BE49-F238E27FC236}">
                      <a16:creationId xmlns:a16="http://schemas.microsoft.com/office/drawing/2014/main" id="{A389C03E-A4E4-4670-82BE-EB6CCD58D974}"/>
                    </a:ext>
                  </a:extLst>
                </p:cNvPr>
                <p:cNvPicPr/>
                <p:nvPr/>
              </p:nvPicPr>
              <p:blipFill>
                <a:blip r:embed="rId54"/>
                <a:stretch>
                  <a:fillRect/>
                </a:stretch>
              </p:blipFill>
              <p:spPr>
                <a:xfrm>
                  <a:off x="2608141" y="1878427"/>
                  <a:ext cx="101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CB6BDB60-82DC-4073-B5D1-98BBEEA06603}"/>
                    </a:ext>
                  </a:extLst>
                </p14:cNvPr>
                <p14:cNvContentPartPr/>
                <p14:nvPr/>
              </p14:nvContentPartPr>
              <p14:xfrm>
                <a:off x="2600221" y="1761067"/>
                <a:ext cx="360" cy="360"/>
              </p14:xfrm>
            </p:contentPart>
          </mc:Choice>
          <mc:Fallback xmlns="">
            <p:pic>
              <p:nvPicPr>
                <p:cNvPr id="39" name="Ink 38">
                  <a:extLst>
                    <a:ext uri="{FF2B5EF4-FFF2-40B4-BE49-F238E27FC236}">
                      <a16:creationId xmlns:a16="http://schemas.microsoft.com/office/drawing/2014/main" id="{CB6BDB60-82DC-4073-B5D1-98BBEEA06603}"/>
                    </a:ext>
                  </a:extLst>
                </p:cNvPr>
                <p:cNvPicPr/>
                <p:nvPr/>
              </p:nvPicPr>
              <p:blipFill>
                <a:blip r:embed="rId56"/>
                <a:stretch>
                  <a:fillRect/>
                </a:stretch>
              </p:blipFill>
              <p:spPr>
                <a:xfrm>
                  <a:off x="2591581" y="17524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1E98DE93-E331-4CE9-AA6D-0AD19C088BE8}"/>
                    </a:ext>
                  </a:extLst>
                </p14:cNvPr>
                <p14:cNvContentPartPr/>
                <p14:nvPr/>
              </p14:nvContentPartPr>
              <p14:xfrm>
                <a:off x="2650621" y="1786267"/>
                <a:ext cx="229320" cy="171360"/>
              </p14:xfrm>
            </p:contentPart>
          </mc:Choice>
          <mc:Fallback xmlns="">
            <p:pic>
              <p:nvPicPr>
                <p:cNvPr id="40" name="Ink 39">
                  <a:extLst>
                    <a:ext uri="{FF2B5EF4-FFF2-40B4-BE49-F238E27FC236}">
                      <a16:creationId xmlns:a16="http://schemas.microsoft.com/office/drawing/2014/main" id="{1E98DE93-E331-4CE9-AA6D-0AD19C088BE8}"/>
                    </a:ext>
                  </a:extLst>
                </p:cNvPr>
                <p:cNvPicPr/>
                <p:nvPr/>
              </p:nvPicPr>
              <p:blipFill>
                <a:blip r:embed="rId58"/>
                <a:stretch>
                  <a:fillRect/>
                </a:stretch>
              </p:blipFill>
              <p:spPr>
                <a:xfrm>
                  <a:off x="2641981" y="1777627"/>
                  <a:ext cx="2469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6B1E7875-900A-44B9-A808-F40DD7677C88}"/>
                    </a:ext>
                  </a:extLst>
                </p14:cNvPr>
                <p14:cNvContentPartPr/>
                <p14:nvPr/>
              </p14:nvContentPartPr>
              <p14:xfrm>
                <a:off x="2843941" y="1744507"/>
                <a:ext cx="168480" cy="151920"/>
              </p14:xfrm>
            </p:contentPart>
          </mc:Choice>
          <mc:Fallback xmlns="">
            <p:pic>
              <p:nvPicPr>
                <p:cNvPr id="41" name="Ink 40">
                  <a:extLst>
                    <a:ext uri="{FF2B5EF4-FFF2-40B4-BE49-F238E27FC236}">
                      <a16:creationId xmlns:a16="http://schemas.microsoft.com/office/drawing/2014/main" id="{6B1E7875-900A-44B9-A808-F40DD7677C88}"/>
                    </a:ext>
                  </a:extLst>
                </p:cNvPr>
                <p:cNvPicPr/>
                <p:nvPr/>
              </p:nvPicPr>
              <p:blipFill>
                <a:blip r:embed="rId60"/>
                <a:stretch>
                  <a:fillRect/>
                </a:stretch>
              </p:blipFill>
              <p:spPr>
                <a:xfrm>
                  <a:off x="2834941" y="1735507"/>
                  <a:ext cx="186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875AD60A-23EA-4B16-BD81-EEB08B7D531D}"/>
                    </a:ext>
                  </a:extLst>
                </p14:cNvPr>
                <p14:cNvContentPartPr/>
                <p14:nvPr/>
              </p14:nvContentPartPr>
              <p14:xfrm>
                <a:off x="2975701" y="1722187"/>
                <a:ext cx="174960" cy="132840"/>
              </p14:xfrm>
            </p:contentPart>
          </mc:Choice>
          <mc:Fallback xmlns="">
            <p:pic>
              <p:nvPicPr>
                <p:cNvPr id="42" name="Ink 41">
                  <a:extLst>
                    <a:ext uri="{FF2B5EF4-FFF2-40B4-BE49-F238E27FC236}">
                      <a16:creationId xmlns:a16="http://schemas.microsoft.com/office/drawing/2014/main" id="{875AD60A-23EA-4B16-BD81-EEB08B7D531D}"/>
                    </a:ext>
                  </a:extLst>
                </p:cNvPr>
                <p:cNvPicPr/>
                <p:nvPr/>
              </p:nvPicPr>
              <p:blipFill>
                <a:blip r:embed="rId62"/>
                <a:stretch>
                  <a:fillRect/>
                </a:stretch>
              </p:blipFill>
              <p:spPr>
                <a:xfrm>
                  <a:off x="2967061" y="1713187"/>
                  <a:ext cx="192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34828950-FCB6-4BDE-9CA9-C84C11846528}"/>
                    </a:ext>
                  </a:extLst>
                </p14:cNvPr>
                <p14:cNvContentPartPr/>
                <p14:nvPr/>
              </p14:nvContentPartPr>
              <p14:xfrm>
                <a:off x="3137701" y="1636507"/>
                <a:ext cx="122040" cy="123840"/>
              </p14:xfrm>
            </p:contentPart>
          </mc:Choice>
          <mc:Fallback xmlns="">
            <p:pic>
              <p:nvPicPr>
                <p:cNvPr id="43" name="Ink 42">
                  <a:extLst>
                    <a:ext uri="{FF2B5EF4-FFF2-40B4-BE49-F238E27FC236}">
                      <a16:creationId xmlns:a16="http://schemas.microsoft.com/office/drawing/2014/main" id="{34828950-FCB6-4BDE-9CA9-C84C11846528}"/>
                    </a:ext>
                  </a:extLst>
                </p:cNvPr>
                <p:cNvPicPr/>
                <p:nvPr/>
              </p:nvPicPr>
              <p:blipFill>
                <a:blip r:embed="rId64"/>
                <a:stretch>
                  <a:fillRect/>
                </a:stretch>
              </p:blipFill>
              <p:spPr>
                <a:xfrm>
                  <a:off x="3128701" y="1627507"/>
                  <a:ext cx="139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7B0B9F80-7C69-4808-A868-9714F85DD6BF}"/>
                    </a:ext>
                  </a:extLst>
                </p14:cNvPr>
                <p14:cNvContentPartPr/>
                <p14:nvPr/>
              </p14:nvContentPartPr>
              <p14:xfrm>
                <a:off x="2650621" y="1824787"/>
                <a:ext cx="91080" cy="62640"/>
              </p14:xfrm>
            </p:contentPart>
          </mc:Choice>
          <mc:Fallback xmlns="">
            <p:pic>
              <p:nvPicPr>
                <p:cNvPr id="44" name="Ink 43">
                  <a:extLst>
                    <a:ext uri="{FF2B5EF4-FFF2-40B4-BE49-F238E27FC236}">
                      <a16:creationId xmlns:a16="http://schemas.microsoft.com/office/drawing/2014/main" id="{7B0B9F80-7C69-4808-A868-9714F85DD6BF}"/>
                    </a:ext>
                  </a:extLst>
                </p:cNvPr>
                <p:cNvPicPr/>
                <p:nvPr/>
              </p:nvPicPr>
              <p:blipFill>
                <a:blip r:embed="rId66"/>
                <a:stretch>
                  <a:fillRect/>
                </a:stretch>
              </p:blipFill>
              <p:spPr>
                <a:xfrm>
                  <a:off x="2641981" y="1816147"/>
                  <a:ext cx="108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B5B97D30-4A6A-47CF-BC81-61EB1FC6ECBD}"/>
                    </a:ext>
                  </a:extLst>
                </p14:cNvPr>
                <p14:cNvContentPartPr/>
                <p14:nvPr/>
              </p14:nvContentPartPr>
              <p14:xfrm>
                <a:off x="2776261" y="1802467"/>
                <a:ext cx="126720" cy="34920"/>
              </p14:xfrm>
            </p:contentPart>
          </mc:Choice>
          <mc:Fallback xmlns="">
            <p:pic>
              <p:nvPicPr>
                <p:cNvPr id="45" name="Ink 44">
                  <a:extLst>
                    <a:ext uri="{FF2B5EF4-FFF2-40B4-BE49-F238E27FC236}">
                      <a16:creationId xmlns:a16="http://schemas.microsoft.com/office/drawing/2014/main" id="{B5B97D30-4A6A-47CF-BC81-61EB1FC6ECBD}"/>
                    </a:ext>
                  </a:extLst>
                </p:cNvPr>
                <p:cNvPicPr/>
                <p:nvPr/>
              </p:nvPicPr>
              <p:blipFill>
                <a:blip r:embed="rId68"/>
                <a:stretch>
                  <a:fillRect/>
                </a:stretch>
              </p:blipFill>
              <p:spPr>
                <a:xfrm>
                  <a:off x="2767261" y="1793467"/>
                  <a:ext cx="144360" cy="52560"/>
                </a:xfrm>
                <a:prstGeom prst="rect">
                  <a:avLst/>
                </a:prstGeom>
              </p:spPr>
            </p:pic>
          </mc:Fallback>
        </mc:AlternateContent>
      </p:grpSp>
      <p:grpSp>
        <p:nvGrpSpPr>
          <p:cNvPr id="86" name="Group 85">
            <a:extLst>
              <a:ext uri="{FF2B5EF4-FFF2-40B4-BE49-F238E27FC236}">
                <a16:creationId xmlns:a16="http://schemas.microsoft.com/office/drawing/2014/main" id="{6055EDD6-ABAD-40B2-80ED-722872C8543B}"/>
              </a:ext>
            </a:extLst>
          </p:cNvPr>
          <p:cNvGrpSpPr/>
          <p:nvPr/>
        </p:nvGrpSpPr>
        <p:grpSpPr>
          <a:xfrm>
            <a:off x="3078301" y="2960947"/>
            <a:ext cx="7780320" cy="999360"/>
            <a:chOff x="3078301" y="2960947"/>
            <a:chExt cx="7780320" cy="999360"/>
          </a:xfrm>
        </p:grpSpPr>
        <mc:AlternateContent xmlns:mc="http://schemas.openxmlformats.org/markup-compatibility/2006" xmlns:p14="http://schemas.microsoft.com/office/powerpoint/2010/main">
          <mc:Choice Requires="p14">
            <p:contentPart p14:bwMode="auto" r:id="rId69">
              <p14:nvContentPartPr>
                <p14:cNvPr id="72" name="Ink 71">
                  <a:extLst>
                    <a:ext uri="{FF2B5EF4-FFF2-40B4-BE49-F238E27FC236}">
                      <a16:creationId xmlns:a16="http://schemas.microsoft.com/office/drawing/2014/main" id="{B3BFA19F-8F98-46AD-BD48-7773D2C0F2D8}"/>
                    </a:ext>
                  </a:extLst>
                </p14:cNvPr>
                <p14:cNvContentPartPr/>
                <p14:nvPr/>
              </p14:nvContentPartPr>
              <p14:xfrm>
                <a:off x="3078301" y="2960947"/>
                <a:ext cx="7780320" cy="660240"/>
              </p14:xfrm>
            </p:contentPart>
          </mc:Choice>
          <mc:Fallback xmlns="">
            <p:pic>
              <p:nvPicPr>
                <p:cNvPr id="72" name="Ink 71">
                  <a:extLst>
                    <a:ext uri="{FF2B5EF4-FFF2-40B4-BE49-F238E27FC236}">
                      <a16:creationId xmlns:a16="http://schemas.microsoft.com/office/drawing/2014/main" id="{B3BFA19F-8F98-46AD-BD48-7773D2C0F2D8}"/>
                    </a:ext>
                  </a:extLst>
                </p:cNvPr>
                <p:cNvPicPr/>
                <p:nvPr/>
              </p:nvPicPr>
              <p:blipFill>
                <a:blip r:embed="rId70"/>
                <a:stretch>
                  <a:fillRect/>
                </a:stretch>
              </p:blipFill>
              <p:spPr>
                <a:xfrm>
                  <a:off x="3069301" y="2952307"/>
                  <a:ext cx="779796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3" name="Ink 72">
                  <a:extLst>
                    <a:ext uri="{FF2B5EF4-FFF2-40B4-BE49-F238E27FC236}">
                      <a16:creationId xmlns:a16="http://schemas.microsoft.com/office/drawing/2014/main" id="{ED1A5DB6-9608-4E00-992D-67FD156FE5B3}"/>
                    </a:ext>
                  </a:extLst>
                </p14:cNvPr>
                <p14:cNvContentPartPr/>
                <p14:nvPr/>
              </p14:nvContentPartPr>
              <p14:xfrm>
                <a:off x="6182581" y="3692467"/>
                <a:ext cx="65880" cy="91440"/>
              </p14:xfrm>
            </p:contentPart>
          </mc:Choice>
          <mc:Fallback xmlns="">
            <p:pic>
              <p:nvPicPr>
                <p:cNvPr id="73" name="Ink 72">
                  <a:extLst>
                    <a:ext uri="{FF2B5EF4-FFF2-40B4-BE49-F238E27FC236}">
                      <a16:creationId xmlns:a16="http://schemas.microsoft.com/office/drawing/2014/main" id="{ED1A5DB6-9608-4E00-992D-67FD156FE5B3}"/>
                    </a:ext>
                  </a:extLst>
                </p:cNvPr>
                <p:cNvPicPr/>
                <p:nvPr/>
              </p:nvPicPr>
              <p:blipFill>
                <a:blip r:embed="rId72"/>
                <a:stretch>
                  <a:fillRect/>
                </a:stretch>
              </p:blipFill>
              <p:spPr>
                <a:xfrm>
                  <a:off x="6173941" y="3683827"/>
                  <a:ext cx="83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Ink 73">
                  <a:extLst>
                    <a:ext uri="{FF2B5EF4-FFF2-40B4-BE49-F238E27FC236}">
                      <a16:creationId xmlns:a16="http://schemas.microsoft.com/office/drawing/2014/main" id="{AF5FF9B4-B8EA-44AA-81DB-3416517C08EE}"/>
                    </a:ext>
                  </a:extLst>
                </p14:cNvPr>
                <p14:cNvContentPartPr/>
                <p14:nvPr/>
              </p14:nvContentPartPr>
              <p14:xfrm>
                <a:off x="6241261" y="3634147"/>
                <a:ext cx="265320" cy="151560"/>
              </p14:xfrm>
            </p:contentPart>
          </mc:Choice>
          <mc:Fallback xmlns="">
            <p:pic>
              <p:nvPicPr>
                <p:cNvPr id="74" name="Ink 73">
                  <a:extLst>
                    <a:ext uri="{FF2B5EF4-FFF2-40B4-BE49-F238E27FC236}">
                      <a16:creationId xmlns:a16="http://schemas.microsoft.com/office/drawing/2014/main" id="{AF5FF9B4-B8EA-44AA-81DB-3416517C08EE}"/>
                    </a:ext>
                  </a:extLst>
                </p:cNvPr>
                <p:cNvPicPr/>
                <p:nvPr/>
              </p:nvPicPr>
              <p:blipFill>
                <a:blip r:embed="rId74"/>
                <a:stretch>
                  <a:fillRect/>
                </a:stretch>
              </p:blipFill>
              <p:spPr>
                <a:xfrm>
                  <a:off x="6232261" y="3625147"/>
                  <a:ext cx="282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5" name="Ink 74">
                  <a:extLst>
                    <a:ext uri="{FF2B5EF4-FFF2-40B4-BE49-F238E27FC236}">
                      <a16:creationId xmlns:a16="http://schemas.microsoft.com/office/drawing/2014/main" id="{05084D3A-B652-4C6E-810C-838A1537C067}"/>
                    </a:ext>
                  </a:extLst>
                </p14:cNvPr>
                <p14:cNvContentPartPr/>
                <p14:nvPr/>
              </p14:nvContentPartPr>
              <p14:xfrm>
                <a:off x="6443941" y="3690667"/>
                <a:ext cx="91800" cy="269640"/>
              </p14:xfrm>
            </p:contentPart>
          </mc:Choice>
          <mc:Fallback xmlns="">
            <p:pic>
              <p:nvPicPr>
                <p:cNvPr id="75" name="Ink 74">
                  <a:extLst>
                    <a:ext uri="{FF2B5EF4-FFF2-40B4-BE49-F238E27FC236}">
                      <a16:creationId xmlns:a16="http://schemas.microsoft.com/office/drawing/2014/main" id="{05084D3A-B652-4C6E-810C-838A1537C067}"/>
                    </a:ext>
                  </a:extLst>
                </p:cNvPr>
                <p:cNvPicPr/>
                <p:nvPr/>
              </p:nvPicPr>
              <p:blipFill>
                <a:blip r:embed="rId76"/>
                <a:stretch>
                  <a:fillRect/>
                </a:stretch>
              </p:blipFill>
              <p:spPr>
                <a:xfrm>
                  <a:off x="6435301" y="3681667"/>
                  <a:ext cx="1094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6" name="Ink 75">
                  <a:extLst>
                    <a:ext uri="{FF2B5EF4-FFF2-40B4-BE49-F238E27FC236}">
                      <a16:creationId xmlns:a16="http://schemas.microsoft.com/office/drawing/2014/main" id="{CEF1497B-FB05-4311-A1C0-4F62C49F904D}"/>
                    </a:ext>
                  </a:extLst>
                </p14:cNvPr>
                <p14:cNvContentPartPr/>
                <p14:nvPr/>
              </p14:nvContentPartPr>
              <p14:xfrm>
                <a:off x="6425581" y="3740347"/>
                <a:ext cx="172800" cy="135360"/>
              </p14:xfrm>
            </p:contentPart>
          </mc:Choice>
          <mc:Fallback xmlns="">
            <p:pic>
              <p:nvPicPr>
                <p:cNvPr id="76" name="Ink 75">
                  <a:extLst>
                    <a:ext uri="{FF2B5EF4-FFF2-40B4-BE49-F238E27FC236}">
                      <a16:creationId xmlns:a16="http://schemas.microsoft.com/office/drawing/2014/main" id="{CEF1497B-FB05-4311-A1C0-4F62C49F904D}"/>
                    </a:ext>
                  </a:extLst>
                </p:cNvPr>
                <p:cNvPicPr/>
                <p:nvPr/>
              </p:nvPicPr>
              <p:blipFill>
                <a:blip r:embed="rId78"/>
                <a:stretch>
                  <a:fillRect/>
                </a:stretch>
              </p:blipFill>
              <p:spPr>
                <a:xfrm>
                  <a:off x="6416581" y="3731347"/>
                  <a:ext cx="1904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A7780EFE-8BD8-49CF-8768-4E941D30AA0B}"/>
                    </a:ext>
                  </a:extLst>
                </p14:cNvPr>
                <p14:cNvContentPartPr/>
                <p14:nvPr/>
              </p14:nvContentPartPr>
              <p14:xfrm>
                <a:off x="6560221" y="3690667"/>
                <a:ext cx="181080" cy="116280"/>
              </p14:xfrm>
            </p:contentPart>
          </mc:Choice>
          <mc:Fallback xmlns="">
            <p:pic>
              <p:nvPicPr>
                <p:cNvPr id="77" name="Ink 76">
                  <a:extLst>
                    <a:ext uri="{FF2B5EF4-FFF2-40B4-BE49-F238E27FC236}">
                      <a16:creationId xmlns:a16="http://schemas.microsoft.com/office/drawing/2014/main" id="{A7780EFE-8BD8-49CF-8768-4E941D30AA0B}"/>
                    </a:ext>
                  </a:extLst>
                </p:cNvPr>
                <p:cNvPicPr/>
                <p:nvPr/>
              </p:nvPicPr>
              <p:blipFill>
                <a:blip r:embed="rId80"/>
                <a:stretch>
                  <a:fillRect/>
                </a:stretch>
              </p:blipFill>
              <p:spPr>
                <a:xfrm>
                  <a:off x="6551221" y="3681667"/>
                  <a:ext cx="1987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8" name="Ink 77">
                  <a:extLst>
                    <a:ext uri="{FF2B5EF4-FFF2-40B4-BE49-F238E27FC236}">
                      <a16:creationId xmlns:a16="http://schemas.microsoft.com/office/drawing/2014/main" id="{715E704F-3A56-43E1-84D6-A32AF62E03B2}"/>
                    </a:ext>
                  </a:extLst>
                </p14:cNvPr>
                <p14:cNvContentPartPr/>
                <p14:nvPr/>
              </p14:nvContentPartPr>
              <p14:xfrm>
                <a:off x="6677581" y="3648907"/>
                <a:ext cx="88560" cy="84240"/>
              </p14:xfrm>
            </p:contentPart>
          </mc:Choice>
          <mc:Fallback xmlns="">
            <p:pic>
              <p:nvPicPr>
                <p:cNvPr id="78" name="Ink 77">
                  <a:extLst>
                    <a:ext uri="{FF2B5EF4-FFF2-40B4-BE49-F238E27FC236}">
                      <a16:creationId xmlns:a16="http://schemas.microsoft.com/office/drawing/2014/main" id="{715E704F-3A56-43E1-84D6-A32AF62E03B2}"/>
                    </a:ext>
                  </a:extLst>
                </p:cNvPr>
                <p:cNvPicPr/>
                <p:nvPr/>
              </p:nvPicPr>
              <p:blipFill>
                <a:blip r:embed="rId82"/>
                <a:stretch>
                  <a:fillRect/>
                </a:stretch>
              </p:blipFill>
              <p:spPr>
                <a:xfrm>
                  <a:off x="6668581" y="3639907"/>
                  <a:ext cx="106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9" name="Ink 78">
                  <a:extLst>
                    <a:ext uri="{FF2B5EF4-FFF2-40B4-BE49-F238E27FC236}">
                      <a16:creationId xmlns:a16="http://schemas.microsoft.com/office/drawing/2014/main" id="{911A3DE2-BB42-4954-AB22-884D5FF6DD8F}"/>
                    </a:ext>
                  </a:extLst>
                </p14:cNvPr>
                <p14:cNvContentPartPr/>
                <p14:nvPr/>
              </p14:nvContentPartPr>
              <p14:xfrm>
                <a:off x="6818341" y="3615427"/>
                <a:ext cx="102240" cy="136440"/>
              </p14:xfrm>
            </p:contentPart>
          </mc:Choice>
          <mc:Fallback xmlns="">
            <p:pic>
              <p:nvPicPr>
                <p:cNvPr id="79" name="Ink 78">
                  <a:extLst>
                    <a:ext uri="{FF2B5EF4-FFF2-40B4-BE49-F238E27FC236}">
                      <a16:creationId xmlns:a16="http://schemas.microsoft.com/office/drawing/2014/main" id="{911A3DE2-BB42-4954-AB22-884D5FF6DD8F}"/>
                    </a:ext>
                  </a:extLst>
                </p:cNvPr>
                <p:cNvPicPr/>
                <p:nvPr/>
              </p:nvPicPr>
              <p:blipFill>
                <a:blip r:embed="rId84"/>
                <a:stretch>
                  <a:fillRect/>
                </a:stretch>
              </p:blipFill>
              <p:spPr>
                <a:xfrm>
                  <a:off x="6809341" y="3606427"/>
                  <a:ext cx="119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0" name="Ink 79">
                  <a:extLst>
                    <a:ext uri="{FF2B5EF4-FFF2-40B4-BE49-F238E27FC236}">
                      <a16:creationId xmlns:a16="http://schemas.microsoft.com/office/drawing/2014/main" id="{340537CC-0C64-4E41-8735-C604174093EC}"/>
                    </a:ext>
                  </a:extLst>
                </p14:cNvPr>
                <p14:cNvContentPartPr/>
                <p14:nvPr/>
              </p14:nvContentPartPr>
              <p14:xfrm>
                <a:off x="6959821" y="3469627"/>
                <a:ext cx="875880" cy="271800"/>
              </p14:xfrm>
            </p:contentPart>
          </mc:Choice>
          <mc:Fallback xmlns="">
            <p:pic>
              <p:nvPicPr>
                <p:cNvPr id="80" name="Ink 79">
                  <a:extLst>
                    <a:ext uri="{FF2B5EF4-FFF2-40B4-BE49-F238E27FC236}">
                      <a16:creationId xmlns:a16="http://schemas.microsoft.com/office/drawing/2014/main" id="{340537CC-0C64-4E41-8735-C604174093EC}"/>
                    </a:ext>
                  </a:extLst>
                </p:cNvPr>
                <p:cNvPicPr/>
                <p:nvPr/>
              </p:nvPicPr>
              <p:blipFill>
                <a:blip r:embed="rId86"/>
                <a:stretch>
                  <a:fillRect/>
                </a:stretch>
              </p:blipFill>
              <p:spPr>
                <a:xfrm>
                  <a:off x="6951181" y="3460627"/>
                  <a:ext cx="893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1" name="Ink 80">
                  <a:extLst>
                    <a:ext uri="{FF2B5EF4-FFF2-40B4-BE49-F238E27FC236}">
                      <a16:creationId xmlns:a16="http://schemas.microsoft.com/office/drawing/2014/main" id="{B58AD701-5C6D-4600-A89F-79D057ABCAE6}"/>
                    </a:ext>
                  </a:extLst>
                </p14:cNvPr>
                <p14:cNvContentPartPr/>
                <p14:nvPr/>
              </p14:nvContentPartPr>
              <p14:xfrm>
                <a:off x="7256461" y="3531187"/>
                <a:ext cx="360" cy="360"/>
              </p14:xfrm>
            </p:contentPart>
          </mc:Choice>
          <mc:Fallback xmlns="">
            <p:pic>
              <p:nvPicPr>
                <p:cNvPr id="81" name="Ink 80">
                  <a:extLst>
                    <a:ext uri="{FF2B5EF4-FFF2-40B4-BE49-F238E27FC236}">
                      <a16:creationId xmlns:a16="http://schemas.microsoft.com/office/drawing/2014/main" id="{B58AD701-5C6D-4600-A89F-79D057ABCAE6}"/>
                    </a:ext>
                  </a:extLst>
                </p:cNvPr>
                <p:cNvPicPr/>
                <p:nvPr/>
              </p:nvPicPr>
              <p:blipFill>
                <a:blip r:embed="rId56"/>
                <a:stretch>
                  <a:fillRect/>
                </a:stretch>
              </p:blipFill>
              <p:spPr>
                <a:xfrm>
                  <a:off x="7247461" y="3522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Ink 81">
                  <a:extLst>
                    <a:ext uri="{FF2B5EF4-FFF2-40B4-BE49-F238E27FC236}">
                      <a16:creationId xmlns:a16="http://schemas.microsoft.com/office/drawing/2014/main" id="{E495131D-A6A1-4493-87D5-12D41EAD227D}"/>
                    </a:ext>
                  </a:extLst>
                </p14:cNvPr>
                <p14:cNvContentPartPr/>
                <p14:nvPr/>
              </p14:nvContentPartPr>
              <p14:xfrm>
                <a:off x="7251061" y="3556387"/>
                <a:ext cx="5760" cy="10440"/>
              </p14:xfrm>
            </p:contentPart>
          </mc:Choice>
          <mc:Fallback xmlns="">
            <p:pic>
              <p:nvPicPr>
                <p:cNvPr id="82" name="Ink 81">
                  <a:extLst>
                    <a:ext uri="{FF2B5EF4-FFF2-40B4-BE49-F238E27FC236}">
                      <a16:creationId xmlns:a16="http://schemas.microsoft.com/office/drawing/2014/main" id="{E495131D-A6A1-4493-87D5-12D41EAD227D}"/>
                    </a:ext>
                  </a:extLst>
                </p:cNvPr>
                <p:cNvPicPr/>
                <p:nvPr/>
              </p:nvPicPr>
              <p:blipFill>
                <a:blip r:embed="rId89"/>
                <a:stretch>
                  <a:fillRect/>
                </a:stretch>
              </p:blipFill>
              <p:spPr>
                <a:xfrm>
                  <a:off x="7242421" y="3547747"/>
                  <a:ext cx="23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Ink 82">
                  <a:extLst>
                    <a:ext uri="{FF2B5EF4-FFF2-40B4-BE49-F238E27FC236}">
                      <a16:creationId xmlns:a16="http://schemas.microsoft.com/office/drawing/2014/main" id="{C2E08F65-18AB-4677-823A-914FAFD0918E}"/>
                    </a:ext>
                  </a:extLst>
                </p14:cNvPr>
                <p14:cNvContentPartPr/>
                <p14:nvPr/>
              </p14:nvContentPartPr>
              <p14:xfrm>
                <a:off x="7072141" y="3581587"/>
                <a:ext cx="167400" cy="55440"/>
              </p14:xfrm>
            </p:contentPart>
          </mc:Choice>
          <mc:Fallback xmlns="">
            <p:pic>
              <p:nvPicPr>
                <p:cNvPr id="83" name="Ink 82">
                  <a:extLst>
                    <a:ext uri="{FF2B5EF4-FFF2-40B4-BE49-F238E27FC236}">
                      <a16:creationId xmlns:a16="http://schemas.microsoft.com/office/drawing/2014/main" id="{C2E08F65-18AB-4677-823A-914FAFD0918E}"/>
                    </a:ext>
                  </a:extLst>
                </p:cNvPr>
                <p:cNvPicPr/>
                <p:nvPr/>
              </p:nvPicPr>
              <p:blipFill>
                <a:blip r:embed="rId91"/>
                <a:stretch>
                  <a:fillRect/>
                </a:stretch>
              </p:blipFill>
              <p:spPr>
                <a:xfrm>
                  <a:off x="7063501" y="3572947"/>
                  <a:ext cx="185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id="{B84DD4AB-BC78-4F68-9F32-35E726D7FEC1}"/>
                    </a:ext>
                  </a:extLst>
                </p14:cNvPr>
                <p14:cNvContentPartPr/>
                <p14:nvPr/>
              </p14:nvContentPartPr>
              <p14:xfrm>
                <a:off x="6618541" y="3590227"/>
                <a:ext cx="360" cy="360"/>
              </p14:xfrm>
            </p:contentPart>
          </mc:Choice>
          <mc:Fallback xmlns="">
            <p:pic>
              <p:nvPicPr>
                <p:cNvPr id="85" name="Ink 84">
                  <a:extLst>
                    <a:ext uri="{FF2B5EF4-FFF2-40B4-BE49-F238E27FC236}">
                      <a16:creationId xmlns:a16="http://schemas.microsoft.com/office/drawing/2014/main" id="{B84DD4AB-BC78-4F68-9F32-35E726D7FEC1}"/>
                    </a:ext>
                  </a:extLst>
                </p:cNvPr>
                <p:cNvPicPr/>
                <p:nvPr/>
              </p:nvPicPr>
              <p:blipFill>
                <a:blip r:embed="rId56"/>
                <a:stretch>
                  <a:fillRect/>
                </a:stretch>
              </p:blipFill>
              <p:spPr>
                <a:xfrm>
                  <a:off x="6609901" y="3581587"/>
                  <a:ext cx="18000" cy="18000"/>
                </a:xfrm>
                <a:prstGeom prst="rect">
                  <a:avLst/>
                </a:prstGeom>
              </p:spPr>
            </p:pic>
          </mc:Fallback>
        </mc:AlternateContent>
      </p:grpSp>
      <p:grpSp>
        <p:nvGrpSpPr>
          <p:cNvPr id="115" name="Group 114">
            <a:extLst>
              <a:ext uri="{FF2B5EF4-FFF2-40B4-BE49-F238E27FC236}">
                <a16:creationId xmlns:a16="http://schemas.microsoft.com/office/drawing/2014/main" id="{8182F15A-CDAD-4823-8804-6C0B3F2DB101}"/>
              </a:ext>
            </a:extLst>
          </p:cNvPr>
          <p:cNvGrpSpPr/>
          <p:nvPr/>
        </p:nvGrpSpPr>
        <p:grpSpPr>
          <a:xfrm>
            <a:off x="2826301" y="3329947"/>
            <a:ext cx="1526040" cy="1050840"/>
            <a:chOff x="2826301" y="3329947"/>
            <a:chExt cx="1526040" cy="1050840"/>
          </a:xfrm>
        </p:grpSpPr>
        <mc:AlternateContent xmlns:mc="http://schemas.openxmlformats.org/markup-compatibility/2006" xmlns:p14="http://schemas.microsoft.com/office/powerpoint/2010/main">
          <mc:Choice Requires="p14">
            <p:contentPart p14:bwMode="auto" r:id="rId93">
              <p14:nvContentPartPr>
                <p14:cNvPr id="91" name="Ink 90">
                  <a:extLst>
                    <a:ext uri="{FF2B5EF4-FFF2-40B4-BE49-F238E27FC236}">
                      <a16:creationId xmlns:a16="http://schemas.microsoft.com/office/drawing/2014/main" id="{F4056AC9-3456-48CE-8E94-9709A04A4FAB}"/>
                    </a:ext>
                  </a:extLst>
                </p14:cNvPr>
                <p14:cNvContentPartPr/>
                <p14:nvPr/>
              </p14:nvContentPartPr>
              <p14:xfrm>
                <a:off x="2826301" y="3515707"/>
                <a:ext cx="159480" cy="137880"/>
              </p14:xfrm>
            </p:contentPart>
          </mc:Choice>
          <mc:Fallback xmlns="">
            <p:pic>
              <p:nvPicPr>
                <p:cNvPr id="91" name="Ink 90">
                  <a:extLst>
                    <a:ext uri="{FF2B5EF4-FFF2-40B4-BE49-F238E27FC236}">
                      <a16:creationId xmlns:a16="http://schemas.microsoft.com/office/drawing/2014/main" id="{F4056AC9-3456-48CE-8E94-9709A04A4FAB}"/>
                    </a:ext>
                  </a:extLst>
                </p:cNvPr>
                <p:cNvPicPr/>
                <p:nvPr/>
              </p:nvPicPr>
              <p:blipFill>
                <a:blip r:embed="rId94"/>
                <a:stretch>
                  <a:fillRect/>
                </a:stretch>
              </p:blipFill>
              <p:spPr>
                <a:xfrm>
                  <a:off x="2817301" y="3506707"/>
                  <a:ext cx="177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 name="Ink 91">
                  <a:extLst>
                    <a:ext uri="{FF2B5EF4-FFF2-40B4-BE49-F238E27FC236}">
                      <a16:creationId xmlns:a16="http://schemas.microsoft.com/office/drawing/2014/main" id="{8A9090DC-B9A0-4945-BC62-BDDC6FD1F93C}"/>
                    </a:ext>
                  </a:extLst>
                </p14:cNvPr>
                <p14:cNvContentPartPr/>
                <p14:nvPr/>
              </p14:nvContentPartPr>
              <p14:xfrm>
                <a:off x="3013141" y="3563227"/>
                <a:ext cx="80640" cy="47520"/>
              </p14:xfrm>
            </p:contentPart>
          </mc:Choice>
          <mc:Fallback xmlns="">
            <p:pic>
              <p:nvPicPr>
                <p:cNvPr id="92" name="Ink 91">
                  <a:extLst>
                    <a:ext uri="{FF2B5EF4-FFF2-40B4-BE49-F238E27FC236}">
                      <a16:creationId xmlns:a16="http://schemas.microsoft.com/office/drawing/2014/main" id="{8A9090DC-B9A0-4945-BC62-BDDC6FD1F93C}"/>
                    </a:ext>
                  </a:extLst>
                </p:cNvPr>
                <p:cNvPicPr/>
                <p:nvPr/>
              </p:nvPicPr>
              <p:blipFill>
                <a:blip r:embed="rId96"/>
                <a:stretch>
                  <a:fillRect/>
                </a:stretch>
              </p:blipFill>
              <p:spPr>
                <a:xfrm>
                  <a:off x="3004141" y="3554587"/>
                  <a:ext cx="98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3" name="Ink 92">
                  <a:extLst>
                    <a:ext uri="{FF2B5EF4-FFF2-40B4-BE49-F238E27FC236}">
                      <a16:creationId xmlns:a16="http://schemas.microsoft.com/office/drawing/2014/main" id="{CF75FDF2-85E1-416C-87FF-C720F7582DE1}"/>
                    </a:ext>
                  </a:extLst>
                </p14:cNvPr>
                <p14:cNvContentPartPr/>
                <p14:nvPr/>
              </p14:nvContentPartPr>
              <p14:xfrm>
                <a:off x="3195661" y="3556387"/>
                <a:ext cx="30960" cy="127800"/>
              </p14:xfrm>
            </p:contentPart>
          </mc:Choice>
          <mc:Fallback xmlns="">
            <p:pic>
              <p:nvPicPr>
                <p:cNvPr id="93" name="Ink 92">
                  <a:extLst>
                    <a:ext uri="{FF2B5EF4-FFF2-40B4-BE49-F238E27FC236}">
                      <a16:creationId xmlns:a16="http://schemas.microsoft.com/office/drawing/2014/main" id="{CF75FDF2-85E1-416C-87FF-C720F7582DE1}"/>
                    </a:ext>
                  </a:extLst>
                </p:cNvPr>
                <p:cNvPicPr/>
                <p:nvPr/>
              </p:nvPicPr>
              <p:blipFill>
                <a:blip r:embed="rId98"/>
                <a:stretch>
                  <a:fillRect/>
                </a:stretch>
              </p:blipFill>
              <p:spPr>
                <a:xfrm>
                  <a:off x="3187021" y="3547747"/>
                  <a:ext cx="48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4" name="Ink 93">
                  <a:extLst>
                    <a:ext uri="{FF2B5EF4-FFF2-40B4-BE49-F238E27FC236}">
                      <a16:creationId xmlns:a16="http://schemas.microsoft.com/office/drawing/2014/main" id="{7B1840AC-22FE-4824-8D93-849A16639A00}"/>
                    </a:ext>
                  </a:extLst>
                </p14:cNvPr>
                <p14:cNvContentPartPr/>
                <p14:nvPr/>
              </p14:nvContentPartPr>
              <p14:xfrm>
                <a:off x="3296461" y="3480787"/>
                <a:ext cx="200160" cy="188640"/>
              </p14:xfrm>
            </p:contentPart>
          </mc:Choice>
          <mc:Fallback xmlns="">
            <p:pic>
              <p:nvPicPr>
                <p:cNvPr id="94" name="Ink 93">
                  <a:extLst>
                    <a:ext uri="{FF2B5EF4-FFF2-40B4-BE49-F238E27FC236}">
                      <a16:creationId xmlns:a16="http://schemas.microsoft.com/office/drawing/2014/main" id="{7B1840AC-22FE-4824-8D93-849A16639A00}"/>
                    </a:ext>
                  </a:extLst>
                </p:cNvPr>
                <p:cNvPicPr/>
                <p:nvPr/>
              </p:nvPicPr>
              <p:blipFill>
                <a:blip r:embed="rId100"/>
                <a:stretch>
                  <a:fillRect/>
                </a:stretch>
              </p:blipFill>
              <p:spPr>
                <a:xfrm>
                  <a:off x="3287821" y="3472147"/>
                  <a:ext cx="217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5" name="Ink 94">
                  <a:extLst>
                    <a:ext uri="{FF2B5EF4-FFF2-40B4-BE49-F238E27FC236}">
                      <a16:creationId xmlns:a16="http://schemas.microsoft.com/office/drawing/2014/main" id="{D72BBC47-0FBA-458B-B97F-A8CB2C77E663}"/>
                    </a:ext>
                  </a:extLst>
                </p14:cNvPr>
                <p14:cNvContentPartPr/>
                <p14:nvPr/>
              </p14:nvContentPartPr>
              <p14:xfrm>
                <a:off x="3212941" y="3432907"/>
                <a:ext cx="297360" cy="98640"/>
              </p14:xfrm>
            </p:contentPart>
          </mc:Choice>
          <mc:Fallback xmlns="">
            <p:pic>
              <p:nvPicPr>
                <p:cNvPr id="95" name="Ink 94">
                  <a:extLst>
                    <a:ext uri="{FF2B5EF4-FFF2-40B4-BE49-F238E27FC236}">
                      <a16:creationId xmlns:a16="http://schemas.microsoft.com/office/drawing/2014/main" id="{D72BBC47-0FBA-458B-B97F-A8CB2C77E663}"/>
                    </a:ext>
                  </a:extLst>
                </p:cNvPr>
                <p:cNvPicPr/>
                <p:nvPr/>
              </p:nvPicPr>
              <p:blipFill>
                <a:blip r:embed="rId102"/>
                <a:stretch>
                  <a:fillRect/>
                </a:stretch>
              </p:blipFill>
              <p:spPr>
                <a:xfrm>
                  <a:off x="3203941" y="3424267"/>
                  <a:ext cx="315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6" name="Ink 95">
                  <a:extLst>
                    <a:ext uri="{FF2B5EF4-FFF2-40B4-BE49-F238E27FC236}">
                      <a16:creationId xmlns:a16="http://schemas.microsoft.com/office/drawing/2014/main" id="{6BB183E7-0BFC-4815-AAA4-E63726BA53C0}"/>
                    </a:ext>
                  </a:extLst>
                </p14:cNvPr>
                <p14:cNvContentPartPr/>
                <p14:nvPr/>
              </p14:nvContentPartPr>
              <p14:xfrm>
                <a:off x="3490861" y="3453427"/>
                <a:ext cx="362520" cy="287640"/>
              </p14:xfrm>
            </p:contentPart>
          </mc:Choice>
          <mc:Fallback xmlns="">
            <p:pic>
              <p:nvPicPr>
                <p:cNvPr id="96" name="Ink 95">
                  <a:extLst>
                    <a:ext uri="{FF2B5EF4-FFF2-40B4-BE49-F238E27FC236}">
                      <a16:creationId xmlns:a16="http://schemas.microsoft.com/office/drawing/2014/main" id="{6BB183E7-0BFC-4815-AAA4-E63726BA53C0}"/>
                    </a:ext>
                  </a:extLst>
                </p:cNvPr>
                <p:cNvPicPr/>
                <p:nvPr/>
              </p:nvPicPr>
              <p:blipFill>
                <a:blip r:embed="rId104"/>
                <a:stretch>
                  <a:fillRect/>
                </a:stretch>
              </p:blipFill>
              <p:spPr>
                <a:xfrm>
                  <a:off x="3482221" y="3444427"/>
                  <a:ext cx="380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7" name="Ink 96">
                  <a:extLst>
                    <a:ext uri="{FF2B5EF4-FFF2-40B4-BE49-F238E27FC236}">
                      <a16:creationId xmlns:a16="http://schemas.microsoft.com/office/drawing/2014/main" id="{768BB296-15E6-477A-BFC0-A79957FAC9FD}"/>
                    </a:ext>
                  </a:extLst>
                </p14:cNvPr>
                <p14:cNvContentPartPr/>
                <p14:nvPr/>
              </p14:nvContentPartPr>
              <p14:xfrm>
                <a:off x="3287821" y="3329947"/>
                <a:ext cx="29160" cy="150480"/>
              </p14:xfrm>
            </p:contentPart>
          </mc:Choice>
          <mc:Fallback xmlns="">
            <p:pic>
              <p:nvPicPr>
                <p:cNvPr id="97" name="Ink 96">
                  <a:extLst>
                    <a:ext uri="{FF2B5EF4-FFF2-40B4-BE49-F238E27FC236}">
                      <a16:creationId xmlns:a16="http://schemas.microsoft.com/office/drawing/2014/main" id="{768BB296-15E6-477A-BFC0-A79957FAC9FD}"/>
                    </a:ext>
                  </a:extLst>
                </p:cNvPr>
                <p:cNvPicPr/>
                <p:nvPr/>
              </p:nvPicPr>
              <p:blipFill>
                <a:blip r:embed="rId106"/>
                <a:stretch>
                  <a:fillRect/>
                </a:stretch>
              </p:blipFill>
              <p:spPr>
                <a:xfrm>
                  <a:off x="3279181" y="3321307"/>
                  <a:ext cx="46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8" name="Ink 97">
                  <a:extLst>
                    <a:ext uri="{FF2B5EF4-FFF2-40B4-BE49-F238E27FC236}">
                      <a16:creationId xmlns:a16="http://schemas.microsoft.com/office/drawing/2014/main" id="{CAC606F5-5315-4436-A79C-C72F5A68B239}"/>
                    </a:ext>
                  </a:extLst>
                </p14:cNvPr>
                <p14:cNvContentPartPr/>
                <p14:nvPr/>
              </p14:nvContentPartPr>
              <p14:xfrm>
                <a:off x="3145621" y="3480787"/>
                <a:ext cx="360" cy="360"/>
              </p14:xfrm>
            </p:contentPart>
          </mc:Choice>
          <mc:Fallback xmlns="">
            <p:pic>
              <p:nvPicPr>
                <p:cNvPr id="98" name="Ink 97">
                  <a:extLst>
                    <a:ext uri="{FF2B5EF4-FFF2-40B4-BE49-F238E27FC236}">
                      <a16:creationId xmlns:a16="http://schemas.microsoft.com/office/drawing/2014/main" id="{CAC606F5-5315-4436-A79C-C72F5A68B239}"/>
                    </a:ext>
                  </a:extLst>
                </p:cNvPr>
                <p:cNvPicPr/>
                <p:nvPr/>
              </p:nvPicPr>
              <p:blipFill>
                <a:blip r:embed="rId56"/>
                <a:stretch>
                  <a:fillRect/>
                </a:stretch>
              </p:blipFill>
              <p:spPr>
                <a:xfrm>
                  <a:off x="3136981" y="3472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0" name="Ink 99">
                  <a:extLst>
                    <a:ext uri="{FF2B5EF4-FFF2-40B4-BE49-F238E27FC236}">
                      <a16:creationId xmlns:a16="http://schemas.microsoft.com/office/drawing/2014/main" id="{66747D3E-6D0D-4A24-B7B6-3DA69D0F8C8E}"/>
                    </a:ext>
                  </a:extLst>
                </p14:cNvPr>
                <p14:cNvContentPartPr/>
                <p14:nvPr/>
              </p14:nvContentPartPr>
              <p14:xfrm>
                <a:off x="2977861" y="3406627"/>
                <a:ext cx="50760" cy="192240"/>
              </p14:xfrm>
            </p:contentPart>
          </mc:Choice>
          <mc:Fallback xmlns="">
            <p:pic>
              <p:nvPicPr>
                <p:cNvPr id="100" name="Ink 99">
                  <a:extLst>
                    <a:ext uri="{FF2B5EF4-FFF2-40B4-BE49-F238E27FC236}">
                      <a16:creationId xmlns:a16="http://schemas.microsoft.com/office/drawing/2014/main" id="{66747D3E-6D0D-4A24-B7B6-3DA69D0F8C8E}"/>
                    </a:ext>
                  </a:extLst>
                </p:cNvPr>
                <p:cNvPicPr/>
                <p:nvPr/>
              </p:nvPicPr>
              <p:blipFill>
                <a:blip r:embed="rId109"/>
                <a:stretch>
                  <a:fillRect/>
                </a:stretch>
              </p:blipFill>
              <p:spPr>
                <a:xfrm>
                  <a:off x="2969221" y="3397627"/>
                  <a:ext cx="684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1" name="Ink 100">
                  <a:extLst>
                    <a:ext uri="{FF2B5EF4-FFF2-40B4-BE49-F238E27FC236}">
                      <a16:creationId xmlns:a16="http://schemas.microsoft.com/office/drawing/2014/main" id="{A6449E90-614D-4B20-8F26-5F6D0CF19F67}"/>
                    </a:ext>
                  </a:extLst>
                </p14:cNvPr>
                <p14:cNvContentPartPr/>
                <p14:nvPr/>
              </p14:nvContentPartPr>
              <p14:xfrm>
                <a:off x="3044821" y="3538747"/>
                <a:ext cx="72720" cy="183240"/>
              </p14:xfrm>
            </p:contentPart>
          </mc:Choice>
          <mc:Fallback xmlns="">
            <p:pic>
              <p:nvPicPr>
                <p:cNvPr id="101" name="Ink 100">
                  <a:extLst>
                    <a:ext uri="{FF2B5EF4-FFF2-40B4-BE49-F238E27FC236}">
                      <a16:creationId xmlns:a16="http://schemas.microsoft.com/office/drawing/2014/main" id="{A6449E90-614D-4B20-8F26-5F6D0CF19F67}"/>
                    </a:ext>
                  </a:extLst>
                </p:cNvPr>
                <p:cNvPicPr/>
                <p:nvPr/>
              </p:nvPicPr>
              <p:blipFill>
                <a:blip r:embed="rId111"/>
                <a:stretch>
                  <a:fillRect/>
                </a:stretch>
              </p:blipFill>
              <p:spPr>
                <a:xfrm>
                  <a:off x="3036181" y="3530107"/>
                  <a:ext cx="90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3" name="Ink 102">
                  <a:extLst>
                    <a:ext uri="{FF2B5EF4-FFF2-40B4-BE49-F238E27FC236}">
                      <a16:creationId xmlns:a16="http://schemas.microsoft.com/office/drawing/2014/main" id="{20BAC700-93FF-4853-B5A2-E7DCF59188BC}"/>
                    </a:ext>
                  </a:extLst>
                </p14:cNvPr>
                <p14:cNvContentPartPr/>
                <p14:nvPr/>
              </p14:nvContentPartPr>
              <p14:xfrm>
                <a:off x="3036541" y="3732787"/>
                <a:ext cx="128160" cy="199440"/>
              </p14:xfrm>
            </p:contentPart>
          </mc:Choice>
          <mc:Fallback xmlns="">
            <p:pic>
              <p:nvPicPr>
                <p:cNvPr id="103" name="Ink 102">
                  <a:extLst>
                    <a:ext uri="{FF2B5EF4-FFF2-40B4-BE49-F238E27FC236}">
                      <a16:creationId xmlns:a16="http://schemas.microsoft.com/office/drawing/2014/main" id="{20BAC700-93FF-4853-B5A2-E7DCF59188BC}"/>
                    </a:ext>
                  </a:extLst>
                </p:cNvPr>
                <p:cNvPicPr/>
                <p:nvPr/>
              </p:nvPicPr>
              <p:blipFill>
                <a:blip r:embed="rId113"/>
                <a:stretch>
                  <a:fillRect/>
                </a:stretch>
              </p:blipFill>
              <p:spPr>
                <a:xfrm>
                  <a:off x="3027541" y="3724147"/>
                  <a:ext cx="145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4" name="Ink 103">
                  <a:extLst>
                    <a:ext uri="{FF2B5EF4-FFF2-40B4-BE49-F238E27FC236}">
                      <a16:creationId xmlns:a16="http://schemas.microsoft.com/office/drawing/2014/main" id="{B4D25B67-11EA-42D0-AF27-92A49FB12F75}"/>
                    </a:ext>
                  </a:extLst>
                </p14:cNvPr>
                <p14:cNvContentPartPr/>
                <p14:nvPr/>
              </p14:nvContentPartPr>
              <p14:xfrm>
                <a:off x="3019621" y="3759067"/>
                <a:ext cx="262800" cy="108720"/>
              </p14:xfrm>
            </p:contentPart>
          </mc:Choice>
          <mc:Fallback xmlns="">
            <p:pic>
              <p:nvPicPr>
                <p:cNvPr id="104" name="Ink 103">
                  <a:extLst>
                    <a:ext uri="{FF2B5EF4-FFF2-40B4-BE49-F238E27FC236}">
                      <a16:creationId xmlns:a16="http://schemas.microsoft.com/office/drawing/2014/main" id="{B4D25B67-11EA-42D0-AF27-92A49FB12F75}"/>
                    </a:ext>
                  </a:extLst>
                </p:cNvPr>
                <p:cNvPicPr/>
                <p:nvPr/>
              </p:nvPicPr>
              <p:blipFill>
                <a:blip r:embed="rId115"/>
                <a:stretch>
                  <a:fillRect/>
                </a:stretch>
              </p:blipFill>
              <p:spPr>
                <a:xfrm>
                  <a:off x="3010981" y="3750067"/>
                  <a:ext cx="280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6" name="Ink 105">
                  <a:extLst>
                    <a:ext uri="{FF2B5EF4-FFF2-40B4-BE49-F238E27FC236}">
                      <a16:creationId xmlns:a16="http://schemas.microsoft.com/office/drawing/2014/main" id="{F2D0577A-74AB-47DB-9D40-6646CC0F0072}"/>
                    </a:ext>
                  </a:extLst>
                </p14:cNvPr>
                <p14:cNvContentPartPr/>
                <p14:nvPr/>
              </p14:nvContentPartPr>
              <p14:xfrm>
                <a:off x="2986141" y="4143907"/>
                <a:ext cx="201960" cy="236880"/>
              </p14:xfrm>
            </p:contentPart>
          </mc:Choice>
          <mc:Fallback xmlns="">
            <p:pic>
              <p:nvPicPr>
                <p:cNvPr id="106" name="Ink 105">
                  <a:extLst>
                    <a:ext uri="{FF2B5EF4-FFF2-40B4-BE49-F238E27FC236}">
                      <a16:creationId xmlns:a16="http://schemas.microsoft.com/office/drawing/2014/main" id="{F2D0577A-74AB-47DB-9D40-6646CC0F0072}"/>
                    </a:ext>
                  </a:extLst>
                </p:cNvPr>
                <p:cNvPicPr/>
                <p:nvPr/>
              </p:nvPicPr>
              <p:blipFill>
                <a:blip r:embed="rId117"/>
                <a:stretch>
                  <a:fillRect/>
                </a:stretch>
              </p:blipFill>
              <p:spPr>
                <a:xfrm>
                  <a:off x="2977141" y="4134907"/>
                  <a:ext cx="2196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7" name="Ink 106">
                  <a:extLst>
                    <a:ext uri="{FF2B5EF4-FFF2-40B4-BE49-F238E27FC236}">
                      <a16:creationId xmlns:a16="http://schemas.microsoft.com/office/drawing/2014/main" id="{07C0196D-0BC6-401D-BF76-289FBA2C6DF7}"/>
                    </a:ext>
                  </a:extLst>
                </p14:cNvPr>
                <p14:cNvContentPartPr/>
                <p14:nvPr/>
              </p14:nvContentPartPr>
              <p14:xfrm>
                <a:off x="3271261" y="4084867"/>
                <a:ext cx="242640" cy="178920"/>
              </p14:xfrm>
            </p:contentPart>
          </mc:Choice>
          <mc:Fallback xmlns="">
            <p:pic>
              <p:nvPicPr>
                <p:cNvPr id="107" name="Ink 106">
                  <a:extLst>
                    <a:ext uri="{FF2B5EF4-FFF2-40B4-BE49-F238E27FC236}">
                      <a16:creationId xmlns:a16="http://schemas.microsoft.com/office/drawing/2014/main" id="{07C0196D-0BC6-401D-BF76-289FBA2C6DF7}"/>
                    </a:ext>
                  </a:extLst>
                </p:cNvPr>
                <p:cNvPicPr/>
                <p:nvPr/>
              </p:nvPicPr>
              <p:blipFill>
                <a:blip r:embed="rId119"/>
                <a:stretch>
                  <a:fillRect/>
                </a:stretch>
              </p:blipFill>
              <p:spPr>
                <a:xfrm>
                  <a:off x="3262621" y="4075867"/>
                  <a:ext cx="2602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8" name="Ink 107">
                  <a:extLst>
                    <a:ext uri="{FF2B5EF4-FFF2-40B4-BE49-F238E27FC236}">
                      <a16:creationId xmlns:a16="http://schemas.microsoft.com/office/drawing/2014/main" id="{E7B95139-81B4-4A1B-81F0-F260EB9F6EE1}"/>
                    </a:ext>
                  </a:extLst>
                </p14:cNvPr>
                <p14:cNvContentPartPr/>
                <p14:nvPr/>
              </p14:nvContentPartPr>
              <p14:xfrm>
                <a:off x="3481141" y="4008187"/>
                <a:ext cx="159480" cy="168840"/>
              </p14:xfrm>
            </p:contentPart>
          </mc:Choice>
          <mc:Fallback xmlns="">
            <p:pic>
              <p:nvPicPr>
                <p:cNvPr id="108" name="Ink 107">
                  <a:extLst>
                    <a:ext uri="{FF2B5EF4-FFF2-40B4-BE49-F238E27FC236}">
                      <a16:creationId xmlns:a16="http://schemas.microsoft.com/office/drawing/2014/main" id="{E7B95139-81B4-4A1B-81F0-F260EB9F6EE1}"/>
                    </a:ext>
                  </a:extLst>
                </p:cNvPr>
                <p:cNvPicPr/>
                <p:nvPr/>
              </p:nvPicPr>
              <p:blipFill>
                <a:blip r:embed="rId121"/>
                <a:stretch>
                  <a:fillRect/>
                </a:stretch>
              </p:blipFill>
              <p:spPr>
                <a:xfrm>
                  <a:off x="3472501" y="3999187"/>
                  <a:ext cx="177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0" name="Ink 109">
                  <a:extLst>
                    <a:ext uri="{FF2B5EF4-FFF2-40B4-BE49-F238E27FC236}">
                      <a16:creationId xmlns:a16="http://schemas.microsoft.com/office/drawing/2014/main" id="{E15B2380-8B3A-4FAB-A806-15E2973063C3}"/>
                    </a:ext>
                  </a:extLst>
                </p14:cNvPr>
                <p14:cNvContentPartPr/>
                <p14:nvPr/>
              </p14:nvContentPartPr>
              <p14:xfrm>
                <a:off x="3648901" y="3973987"/>
                <a:ext cx="176760" cy="150120"/>
              </p14:xfrm>
            </p:contentPart>
          </mc:Choice>
          <mc:Fallback xmlns="">
            <p:pic>
              <p:nvPicPr>
                <p:cNvPr id="110" name="Ink 109">
                  <a:extLst>
                    <a:ext uri="{FF2B5EF4-FFF2-40B4-BE49-F238E27FC236}">
                      <a16:creationId xmlns:a16="http://schemas.microsoft.com/office/drawing/2014/main" id="{E15B2380-8B3A-4FAB-A806-15E2973063C3}"/>
                    </a:ext>
                  </a:extLst>
                </p:cNvPr>
                <p:cNvPicPr/>
                <p:nvPr/>
              </p:nvPicPr>
              <p:blipFill>
                <a:blip r:embed="rId123"/>
                <a:stretch>
                  <a:fillRect/>
                </a:stretch>
              </p:blipFill>
              <p:spPr>
                <a:xfrm>
                  <a:off x="3640261" y="3965347"/>
                  <a:ext cx="194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1" name="Ink 110">
                  <a:extLst>
                    <a:ext uri="{FF2B5EF4-FFF2-40B4-BE49-F238E27FC236}">
                      <a16:creationId xmlns:a16="http://schemas.microsoft.com/office/drawing/2014/main" id="{9397ECB3-EE36-4434-B27A-C7134B9D0B17}"/>
                    </a:ext>
                  </a:extLst>
                </p14:cNvPr>
                <p14:cNvContentPartPr/>
                <p14:nvPr/>
              </p14:nvContentPartPr>
              <p14:xfrm>
                <a:off x="3782821" y="3992707"/>
                <a:ext cx="133200" cy="85680"/>
              </p14:xfrm>
            </p:contentPart>
          </mc:Choice>
          <mc:Fallback xmlns="">
            <p:pic>
              <p:nvPicPr>
                <p:cNvPr id="111" name="Ink 110">
                  <a:extLst>
                    <a:ext uri="{FF2B5EF4-FFF2-40B4-BE49-F238E27FC236}">
                      <a16:creationId xmlns:a16="http://schemas.microsoft.com/office/drawing/2014/main" id="{9397ECB3-EE36-4434-B27A-C7134B9D0B17}"/>
                    </a:ext>
                  </a:extLst>
                </p:cNvPr>
                <p:cNvPicPr/>
                <p:nvPr/>
              </p:nvPicPr>
              <p:blipFill>
                <a:blip r:embed="rId125"/>
                <a:stretch>
                  <a:fillRect/>
                </a:stretch>
              </p:blipFill>
              <p:spPr>
                <a:xfrm>
                  <a:off x="3774181" y="3983707"/>
                  <a:ext cx="150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2" name="Ink 111">
                  <a:extLst>
                    <a:ext uri="{FF2B5EF4-FFF2-40B4-BE49-F238E27FC236}">
                      <a16:creationId xmlns:a16="http://schemas.microsoft.com/office/drawing/2014/main" id="{44647CFD-F02D-4376-A77B-D43F3D0373F3}"/>
                    </a:ext>
                  </a:extLst>
                </p14:cNvPr>
                <p14:cNvContentPartPr/>
                <p14:nvPr/>
              </p14:nvContentPartPr>
              <p14:xfrm>
                <a:off x="3979021" y="3917467"/>
                <a:ext cx="373320" cy="433440"/>
              </p14:xfrm>
            </p:contentPart>
          </mc:Choice>
          <mc:Fallback xmlns="">
            <p:pic>
              <p:nvPicPr>
                <p:cNvPr id="112" name="Ink 111">
                  <a:extLst>
                    <a:ext uri="{FF2B5EF4-FFF2-40B4-BE49-F238E27FC236}">
                      <a16:creationId xmlns:a16="http://schemas.microsoft.com/office/drawing/2014/main" id="{44647CFD-F02D-4376-A77B-D43F3D0373F3}"/>
                    </a:ext>
                  </a:extLst>
                </p:cNvPr>
                <p:cNvPicPr/>
                <p:nvPr/>
              </p:nvPicPr>
              <p:blipFill>
                <a:blip r:embed="rId127"/>
                <a:stretch>
                  <a:fillRect/>
                </a:stretch>
              </p:blipFill>
              <p:spPr>
                <a:xfrm>
                  <a:off x="3970021" y="3908467"/>
                  <a:ext cx="3909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4" name="Ink 113">
                  <a:extLst>
                    <a:ext uri="{FF2B5EF4-FFF2-40B4-BE49-F238E27FC236}">
                      <a16:creationId xmlns:a16="http://schemas.microsoft.com/office/drawing/2014/main" id="{DA8F28EE-34FD-499D-BB37-1359815BBE59}"/>
                    </a:ext>
                  </a:extLst>
                </p14:cNvPr>
                <p14:cNvContentPartPr/>
                <p14:nvPr/>
              </p14:nvContentPartPr>
              <p14:xfrm>
                <a:off x="3195661" y="4134547"/>
                <a:ext cx="199440" cy="17640"/>
              </p14:xfrm>
            </p:contentPart>
          </mc:Choice>
          <mc:Fallback xmlns="">
            <p:pic>
              <p:nvPicPr>
                <p:cNvPr id="114" name="Ink 113">
                  <a:extLst>
                    <a:ext uri="{FF2B5EF4-FFF2-40B4-BE49-F238E27FC236}">
                      <a16:creationId xmlns:a16="http://schemas.microsoft.com/office/drawing/2014/main" id="{DA8F28EE-34FD-499D-BB37-1359815BBE59}"/>
                    </a:ext>
                  </a:extLst>
                </p:cNvPr>
                <p:cNvPicPr/>
                <p:nvPr/>
              </p:nvPicPr>
              <p:blipFill>
                <a:blip r:embed="rId129"/>
                <a:stretch>
                  <a:fillRect/>
                </a:stretch>
              </p:blipFill>
              <p:spPr>
                <a:xfrm>
                  <a:off x="3187021" y="4125907"/>
                  <a:ext cx="217080" cy="35280"/>
                </a:xfrm>
                <a:prstGeom prst="rect">
                  <a:avLst/>
                </a:prstGeom>
              </p:spPr>
            </p:pic>
          </mc:Fallback>
        </mc:AlternateContent>
      </p:grpSp>
      <p:grpSp>
        <p:nvGrpSpPr>
          <p:cNvPr id="141" name="Group 140">
            <a:extLst>
              <a:ext uri="{FF2B5EF4-FFF2-40B4-BE49-F238E27FC236}">
                <a16:creationId xmlns:a16="http://schemas.microsoft.com/office/drawing/2014/main" id="{6768E6D1-BA83-4635-BAC2-A7242C235E94}"/>
              </a:ext>
            </a:extLst>
          </p:cNvPr>
          <p:cNvGrpSpPr/>
          <p:nvPr/>
        </p:nvGrpSpPr>
        <p:grpSpPr>
          <a:xfrm>
            <a:off x="2524621" y="886987"/>
            <a:ext cx="3294720" cy="664920"/>
            <a:chOff x="2524621" y="886987"/>
            <a:chExt cx="3294720" cy="664920"/>
          </a:xfrm>
        </p:grpSpPr>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id="{D81EA30A-686E-4DDA-848C-2E757C4A18CA}"/>
                    </a:ext>
                  </a:extLst>
                </p14:cNvPr>
                <p14:cNvContentPartPr/>
                <p14:nvPr/>
              </p14:nvContentPartPr>
              <p14:xfrm>
                <a:off x="2524621" y="886987"/>
                <a:ext cx="175320" cy="88920"/>
              </p14:xfrm>
            </p:contentPart>
          </mc:Choice>
          <mc:Fallback xmlns="">
            <p:pic>
              <p:nvPicPr>
                <p:cNvPr id="116" name="Ink 115">
                  <a:extLst>
                    <a:ext uri="{FF2B5EF4-FFF2-40B4-BE49-F238E27FC236}">
                      <a16:creationId xmlns:a16="http://schemas.microsoft.com/office/drawing/2014/main" id="{D81EA30A-686E-4DDA-848C-2E757C4A18CA}"/>
                    </a:ext>
                  </a:extLst>
                </p:cNvPr>
                <p:cNvPicPr/>
                <p:nvPr/>
              </p:nvPicPr>
              <p:blipFill>
                <a:blip r:embed="rId131"/>
                <a:stretch>
                  <a:fillRect/>
                </a:stretch>
              </p:blipFill>
              <p:spPr>
                <a:xfrm>
                  <a:off x="2515981" y="877987"/>
                  <a:ext cx="192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id="{3E559BAF-B854-4745-BDFB-91F523EE74F0}"/>
                    </a:ext>
                  </a:extLst>
                </p14:cNvPr>
                <p14:cNvContentPartPr/>
                <p14:nvPr/>
              </p14:nvContentPartPr>
              <p14:xfrm>
                <a:off x="2743141" y="890947"/>
                <a:ext cx="201600" cy="234000"/>
              </p14:xfrm>
            </p:contentPart>
          </mc:Choice>
          <mc:Fallback xmlns="">
            <p:pic>
              <p:nvPicPr>
                <p:cNvPr id="117" name="Ink 116">
                  <a:extLst>
                    <a:ext uri="{FF2B5EF4-FFF2-40B4-BE49-F238E27FC236}">
                      <a16:creationId xmlns:a16="http://schemas.microsoft.com/office/drawing/2014/main" id="{3E559BAF-B854-4745-BDFB-91F523EE74F0}"/>
                    </a:ext>
                  </a:extLst>
                </p:cNvPr>
                <p:cNvPicPr/>
                <p:nvPr/>
              </p:nvPicPr>
              <p:blipFill>
                <a:blip r:embed="rId133"/>
                <a:stretch>
                  <a:fillRect/>
                </a:stretch>
              </p:blipFill>
              <p:spPr>
                <a:xfrm>
                  <a:off x="2734141" y="881947"/>
                  <a:ext cx="2192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Ink 117">
                  <a:extLst>
                    <a:ext uri="{FF2B5EF4-FFF2-40B4-BE49-F238E27FC236}">
                      <a16:creationId xmlns:a16="http://schemas.microsoft.com/office/drawing/2014/main" id="{2FF1906D-74C7-4C7F-93B7-505EA27F7084}"/>
                    </a:ext>
                  </a:extLst>
                </p14:cNvPr>
                <p14:cNvContentPartPr/>
                <p14:nvPr/>
              </p14:nvContentPartPr>
              <p14:xfrm>
                <a:off x="2926741" y="1032787"/>
                <a:ext cx="175320" cy="151200"/>
              </p14:xfrm>
            </p:contentPart>
          </mc:Choice>
          <mc:Fallback xmlns="">
            <p:pic>
              <p:nvPicPr>
                <p:cNvPr id="118" name="Ink 117">
                  <a:extLst>
                    <a:ext uri="{FF2B5EF4-FFF2-40B4-BE49-F238E27FC236}">
                      <a16:creationId xmlns:a16="http://schemas.microsoft.com/office/drawing/2014/main" id="{2FF1906D-74C7-4C7F-93B7-505EA27F7084}"/>
                    </a:ext>
                  </a:extLst>
                </p:cNvPr>
                <p:cNvPicPr/>
                <p:nvPr/>
              </p:nvPicPr>
              <p:blipFill>
                <a:blip r:embed="rId135"/>
                <a:stretch>
                  <a:fillRect/>
                </a:stretch>
              </p:blipFill>
              <p:spPr>
                <a:xfrm>
                  <a:off x="2918101" y="1023787"/>
                  <a:ext cx="192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Ink 118">
                  <a:extLst>
                    <a:ext uri="{FF2B5EF4-FFF2-40B4-BE49-F238E27FC236}">
                      <a16:creationId xmlns:a16="http://schemas.microsoft.com/office/drawing/2014/main" id="{C606E2E2-1D55-460A-A391-E20731706407}"/>
                    </a:ext>
                  </a:extLst>
                </p14:cNvPr>
                <p14:cNvContentPartPr/>
                <p14:nvPr/>
              </p14:nvContentPartPr>
              <p14:xfrm>
                <a:off x="3136261" y="1006147"/>
                <a:ext cx="178920" cy="151920"/>
              </p14:xfrm>
            </p:contentPart>
          </mc:Choice>
          <mc:Fallback xmlns="">
            <p:pic>
              <p:nvPicPr>
                <p:cNvPr id="119" name="Ink 118">
                  <a:extLst>
                    <a:ext uri="{FF2B5EF4-FFF2-40B4-BE49-F238E27FC236}">
                      <a16:creationId xmlns:a16="http://schemas.microsoft.com/office/drawing/2014/main" id="{C606E2E2-1D55-460A-A391-E20731706407}"/>
                    </a:ext>
                  </a:extLst>
                </p:cNvPr>
                <p:cNvPicPr/>
                <p:nvPr/>
              </p:nvPicPr>
              <p:blipFill>
                <a:blip r:embed="rId137"/>
                <a:stretch>
                  <a:fillRect/>
                </a:stretch>
              </p:blipFill>
              <p:spPr>
                <a:xfrm>
                  <a:off x="3127261" y="997507"/>
                  <a:ext cx="196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Ink 119">
                  <a:extLst>
                    <a:ext uri="{FF2B5EF4-FFF2-40B4-BE49-F238E27FC236}">
                      <a16:creationId xmlns:a16="http://schemas.microsoft.com/office/drawing/2014/main" id="{27756786-9375-415A-8F1B-191F473C2EA1}"/>
                    </a:ext>
                  </a:extLst>
                </p14:cNvPr>
                <p14:cNvContentPartPr/>
                <p14:nvPr/>
              </p14:nvContentPartPr>
              <p14:xfrm>
                <a:off x="3278821" y="1030627"/>
                <a:ext cx="147240" cy="113760"/>
              </p14:xfrm>
            </p:contentPart>
          </mc:Choice>
          <mc:Fallback xmlns="">
            <p:pic>
              <p:nvPicPr>
                <p:cNvPr id="120" name="Ink 119">
                  <a:extLst>
                    <a:ext uri="{FF2B5EF4-FFF2-40B4-BE49-F238E27FC236}">
                      <a16:creationId xmlns:a16="http://schemas.microsoft.com/office/drawing/2014/main" id="{27756786-9375-415A-8F1B-191F473C2EA1}"/>
                    </a:ext>
                  </a:extLst>
                </p:cNvPr>
                <p:cNvPicPr/>
                <p:nvPr/>
              </p:nvPicPr>
              <p:blipFill>
                <a:blip r:embed="rId139"/>
                <a:stretch>
                  <a:fillRect/>
                </a:stretch>
              </p:blipFill>
              <p:spPr>
                <a:xfrm>
                  <a:off x="3270181" y="1021627"/>
                  <a:ext cx="164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2" name="Ink 121">
                  <a:extLst>
                    <a:ext uri="{FF2B5EF4-FFF2-40B4-BE49-F238E27FC236}">
                      <a16:creationId xmlns:a16="http://schemas.microsoft.com/office/drawing/2014/main" id="{063FC4E9-CB4D-4956-9B25-A1BC1B8B385B}"/>
                    </a:ext>
                  </a:extLst>
                </p14:cNvPr>
                <p14:cNvContentPartPr/>
                <p14:nvPr/>
              </p14:nvContentPartPr>
              <p14:xfrm>
                <a:off x="3447661" y="1014787"/>
                <a:ext cx="151560" cy="179280"/>
              </p14:xfrm>
            </p:contentPart>
          </mc:Choice>
          <mc:Fallback xmlns="">
            <p:pic>
              <p:nvPicPr>
                <p:cNvPr id="122" name="Ink 121">
                  <a:extLst>
                    <a:ext uri="{FF2B5EF4-FFF2-40B4-BE49-F238E27FC236}">
                      <a16:creationId xmlns:a16="http://schemas.microsoft.com/office/drawing/2014/main" id="{063FC4E9-CB4D-4956-9B25-A1BC1B8B385B}"/>
                    </a:ext>
                  </a:extLst>
                </p:cNvPr>
                <p:cNvPicPr/>
                <p:nvPr/>
              </p:nvPicPr>
              <p:blipFill>
                <a:blip r:embed="rId141"/>
                <a:stretch>
                  <a:fillRect/>
                </a:stretch>
              </p:blipFill>
              <p:spPr>
                <a:xfrm>
                  <a:off x="3438661" y="1006147"/>
                  <a:ext cx="1692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Ink 122">
                  <a:extLst>
                    <a:ext uri="{FF2B5EF4-FFF2-40B4-BE49-F238E27FC236}">
                      <a16:creationId xmlns:a16="http://schemas.microsoft.com/office/drawing/2014/main" id="{A3D91D52-9344-4729-8E8E-58778DA3A99D}"/>
                    </a:ext>
                  </a:extLst>
                </p14:cNvPr>
                <p14:cNvContentPartPr/>
                <p14:nvPr/>
              </p14:nvContentPartPr>
              <p14:xfrm>
                <a:off x="3581941" y="964387"/>
                <a:ext cx="113400" cy="187200"/>
              </p14:xfrm>
            </p:contentPart>
          </mc:Choice>
          <mc:Fallback xmlns="">
            <p:pic>
              <p:nvPicPr>
                <p:cNvPr id="123" name="Ink 122">
                  <a:extLst>
                    <a:ext uri="{FF2B5EF4-FFF2-40B4-BE49-F238E27FC236}">
                      <a16:creationId xmlns:a16="http://schemas.microsoft.com/office/drawing/2014/main" id="{A3D91D52-9344-4729-8E8E-58778DA3A99D}"/>
                    </a:ext>
                  </a:extLst>
                </p:cNvPr>
                <p:cNvPicPr/>
                <p:nvPr/>
              </p:nvPicPr>
              <p:blipFill>
                <a:blip r:embed="rId143"/>
                <a:stretch>
                  <a:fillRect/>
                </a:stretch>
              </p:blipFill>
              <p:spPr>
                <a:xfrm>
                  <a:off x="3572941" y="955747"/>
                  <a:ext cx="131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Ink 123">
                  <a:extLst>
                    <a:ext uri="{FF2B5EF4-FFF2-40B4-BE49-F238E27FC236}">
                      <a16:creationId xmlns:a16="http://schemas.microsoft.com/office/drawing/2014/main" id="{DE48EEF3-8CE0-4098-9938-800805C4865E}"/>
                    </a:ext>
                  </a:extLst>
                </p14:cNvPr>
                <p14:cNvContentPartPr/>
                <p14:nvPr/>
              </p14:nvContentPartPr>
              <p14:xfrm>
                <a:off x="3540181" y="1065187"/>
                <a:ext cx="99360" cy="25200"/>
              </p14:xfrm>
            </p:contentPart>
          </mc:Choice>
          <mc:Fallback xmlns="">
            <p:pic>
              <p:nvPicPr>
                <p:cNvPr id="124" name="Ink 123">
                  <a:extLst>
                    <a:ext uri="{FF2B5EF4-FFF2-40B4-BE49-F238E27FC236}">
                      <a16:creationId xmlns:a16="http://schemas.microsoft.com/office/drawing/2014/main" id="{DE48EEF3-8CE0-4098-9938-800805C4865E}"/>
                    </a:ext>
                  </a:extLst>
                </p:cNvPr>
                <p:cNvPicPr/>
                <p:nvPr/>
              </p:nvPicPr>
              <p:blipFill>
                <a:blip r:embed="rId145"/>
                <a:stretch>
                  <a:fillRect/>
                </a:stretch>
              </p:blipFill>
              <p:spPr>
                <a:xfrm>
                  <a:off x="3531181" y="1056547"/>
                  <a:ext cx="117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5" name="Ink 124">
                  <a:extLst>
                    <a:ext uri="{FF2B5EF4-FFF2-40B4-BE49-F238E27FC236}">
                      <a16:creationId xmlns:a16="http://schemas.microsoft.com/office/drawing/2014/main" id="{6B6B1A23-C541-4A93-9DB4-8A5BA0563DF3}"/>
                    </a:ext>
                  </a:extLst>
                </p14:cNvPr>
                <p14:cNvContentPartPr/>
                <p14:nvPr/>
              </p14:nvContentPartPr>
              <p14:xfrm>
                <a:off x="3741061" y="1021627"/>
                <a:ext cx="67680" cy="119160"/>
              </p14:xfrm>
            </p:contentPart>
          </mc:Choice>
          <mc:Fallback xmlns="">
            <p:pic>
              <p:nvPicPr>
                <p:cNvPr id="125" name="Ink 124">
                  <a:extLst>
                    <a:ext uri="{FF2B5EF4-FFF2-40B4-BE49-F238E27FC236}">
                      <a16:creationId xmlns:a16="http://schemas.microsoft.com/office/drawing/2014/main" id="{6B6B1A23-C541-4A93-9DB4-8A5BA0563DF3}"/>
                    </a:ext>
                  </a:extLst>
                </p:cNvPr>
                <p:cNvPicPr/>
                <p:nvPr/>
              </p:nvPicPr>
              <p:blipFill>
                <a:blip r:embed="rId147"/>
                <a:stretch>
                  <a:fillRect/>
                </a:stretch>
              </p:blipFill>
              <p:spPr>
                <a:xfrm>
                  <a:off x="3732061" y="1012987"/>
                  <a:ext cx="85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7" name="Ink 126">
                  <a:extLst>
                    <a:ext uri="{FF2B5EF4-FFF2-40B4-BE49-F238E27FC236}">
                      <a16:creationId xmlns:a16="http://schemas.microsoft.com/office/drawing/2014/main" id="{67B33F81-8A95-47F8-BCAA-194DD7523917}"/>
                    </a:ext>
                  </a:extLst>
                </p14:cNvPr>
                <p14:cNvContentPartPr/>
                <p14:nvPr/>
              </p14:nvContentPartPr>
              <p14:xfrm>
                <a:off x="3078301" y="1048627"/>
                <a:ext cx="78480" cy="16560"/>
              </p14:xfrm>
            </p:contentPart>
          </mc:Choice>
          <mc:Fallback xmlns="">
            <p:pic>
              <p:nvPicPr>
                <p:cNvPr id="127" name="Ink 126">
                  <a:extLst>
                    <a:ext uri="{FF2B5EF4-FFF2-40B4-BE49-F238E27FC236}">
                      <a16:creationId xmlns:a16="http://schemas.microsoft.com/office/drawing/2014/main" id="{67B33F81-8A95-47F8-BCAA-194DD7523917}"/>
                    </a:ext>
                  </a:extLst>
                </p:cNvPr>
                <p:cNvPicPr/>
                <p:nvPr/>
              </p:nvPicPr>
              <p:blipFill>
                <a:blip r:embed="rId149"/>
                <a:stretch>
                  <a:fillRect/>
                </a:stretch>
              </p:blipFill>
              <p:spPr>
                <a:xfrm>
                  <a:off x="3069301" y="1039627"/>
                  <a:ext cx="96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Ink 128">
                  <a:extLst>
                    <a:ext uri="{FF2B5EF4-FFF2-40B4-BE49-F238E27FC236}">
                      <a16:creationId xmlns:a16="http://schemas.microsoft.com/office/drawing/2014/main" id="{AF33365B-91EA-43C4-B43C-15B23C8F2D42}"/>
                    </a:ext>
                  </a:extLst>
                </p14:cNvPr>
                <p14:cNvContentPartPr/>
                <p14:nvPr/>
              </p14:nvContentPartPr>
              <p14:xfrm>
                <a:off x="4090981" y="971227"/>
                <a:ext cx="187560" cy="433440"/>
              </p14:xfrm>
            </p:contentPart>
          </mc:Choice>
          <mc:Fallback xmlns="">
            <p:pic>
              <p:nvPicPr>
                <p:cNvPr id="129" name="Ink 128">
                  <a:extLst>
                    <a:ext uri="{FF2B5EF4-FFF2-40B4-BE49-F238E27FC236}">
                      <a16:creationId xmlns:a16="http://schemas.microsoft.com/office/drawing/2014/main" id="{AF33365B-91EA-43C4-B43C-15B23C8F2D42}"/>
                    </a:ext>
                  </a:extLst>
                </p:cNvPr>
                <p:cNvPicPr/>
                <p:nvPr/>
              </p:nvPicPr>
              <p:blipFill>
                <a:blip r:embed="rId151"/>
                <a:stretch>
                  <a:fillRect/>
                </a:stretch>
              </p:blipFill>
              <p:spPr>
                <a:xfrm>
                  <a:off x="4081981" y="962587"/>
                  <a:ext cx="2052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0" name="Ink 129">
                  <a:extLst>
                    <a:ext uri="{FF2B5EF4-FFF2-40B4-BE49-F238E27FC236}">
                      <a16:creationId xmlns:a16="http://schemas.microsoft.com/office/drawing/2014/main" id="{D225E09A-476B-4E50-AE4A-582C73374973}"/>
                    </a:ext>
                  </a:extLst>
                </p14:cNvPr>
                <p14:cNvContentPartPr/>
                <p14:nvPr/>
              </p14:nvContentPartPr>
              <p14:xfrm>
                <a:off x="4017901" y="1028107"/>
                <a:ext cx="479880" cy="137880"/>
              </p14:xfrm>
            </p:contentPart>
          </mc:Choice>
          <mc:Fallback xmlns="">
            <p:pic>
              <p:nvPicPr>
                <p:cNvPr id="130" name="Ink 129">
                  <a:extLst>
                    <a:ext uri="{FF2B5EF4-FFF2-40B4-BE49-F238E27FC236}">
                      <a16:creationId xmlns:a16="http://schemas.microsoft.com/office/drawing/2014/main" id="{D225E09A-476B-4E50-AE4A-582C73374973}"/>
                    </a:ext>
                  </a:extLst>
                </p:cNvPr>
                <p:cNvPicPr/>
                <p:nvPr/>
              </p:nvPicPr>
              <p:blipFill>
                <a:blip r:embed="rId153"/>
                <a:stretch>
                  <a:fillRect/>
                </a:stretch>
              </p:blipFill>
              <p:spPr>
                <a:xfrm>
                  <a:off x="4009261" y="1019107"/>
                  <a:ext cx="497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id="{E1DD3B9F-9F9D-4F04-8D88-B30191D3D06A}"/>
                    </a:ext>
                  </a:extLst>
                </p14:cNvPr>
                <p14:cNvContentPartPr/>
                <p14:nvPr/>
              </p14:nvContentPartPr>
              <p14:xfrm>
                <a:off x="4377541" y="952507"/>
                <a:ext cx="1441800" cy="278640"/>
              </p14:xfrm>
            </p:contentPart>
          </mc:Choice>
          <mc:Fallback xmlns="">
            <p:pic>
              <p:nvPicPr>
                <p:cNvPr id="131" name="Ink 130">
                  <a:extLst>
                    <a:ext uri="{FF2B5EF4-FFF2-40B4-BE49-F238E27FC236}">
                      <a16:creationId xmlns:a16="http://schemas.microsoft.com/office/drawing/2014/main" id="{E1DD3B9F-9F9D-4F04-8D88-B30191D3D06A}"/>
                    </a:ext>
                  </a:extLst>
                </p:cNvPr>
                <p:cNvPicPr/>
                <p:nvPr/>
              </p:nvPicPr>
              <p:blipFill>
                <a:blip r:embed="rId155"/>
                <a:stretch>
                  <a:fillRect/>
                </a:stretch>
              </p:blipFill>
              <p:spPr>
                <a:xfrm>
                  <a:off x="4368901" y="943507"/>
                  <a:ext cx="14594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Ink 132">
                  <a:extLst>
                    <a:ext uri="{FF2B5EF4-FFF2-40B4-BE49-F238E27FC236}">
                      <a16:creationId xmlns:a16="http://schemas.microsoft.com/office/drawing/2014/main" id="{95B63891-965F-4208-9A2E-7BA005D60D22}"/>
                    </a:ext>
                  </a:extLst>
                </p14:cNvPr>
                <p14:cNvContentPartPr/>
                <p14:nvPr/>
              </p14:nvContentPartPr>
              <p14:xfrm>
                <a:off x="4672381" y="952507"/>
                <a:ext cx="360" cy="3600"/>
              </p14:xfrm>
            </p:contentPart>
          </mc:Choice>
          <mc:Fallback xmlns="">
            <p:pic>
              <p:nvPicPr>
                <p:cNvPr id="133" name="Ink 132">
                  <a:extLst>
                    <a:ext uri="{FF2B5EF4-FFF2-40B4-BE49-F238E27FC236}">
                      <a16:creationId xmlns:a16="http://schemas.microsoft.com/office/drawing/2014/main" id="{95B63891-965F-4208-9A2E-7BA005D60D22}"/>
                    </a:ext>
                  </a:extLst>
                </p:cNvPr>
                <p:cNvPicPr/>
                <p:nvPr/>
              </p:nvPicPr>
              <p:blipFill>
                <a:blip r:embed="rId157"/>
                <a:stretch>
                  <a:fillRect/>
                </a:stretch>
              </p:blipFill>
              <p:spPr>
                <a:xfrm>
                  <a:off x="4663741" y="943867"/>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5" name="Ink 134">
                  <a:extLst>
                    <a:ext uri="{FF2B5EF4-FFF2-40B4-BE49-F238E27FC236}">
                      <a16:creationId xmlns:a16="http://schemas.microsoft.com/office/drawing/2014/main" id="{09C43FE6-B150-48EA-9E55-D4AD9D6E2A19}"/>
                    </a:ext>
                  </a:extLst>
                </p14:cNvPr>
                <p14:cNvContentPartPr/>
                <p14:nvPr/>
              </p14:nvContentPartPr>
              <p14:xfrm>
                <a:off x="2558461" y="1207387"/>
                <a:ext cx="783720" cy="259920"/>
              </p14:xfrm>
            </p:contentPart>
          </mc:Choice>
          <mc:Fallback xmlns="">
            <p:pic>
              <p:nvPicPr>
                <p:cNvPr id="135" name="Ink 134">
                  <a:extLst>
                    <a:ext uri="{FF2B5EF4-FFF2-40B4-BE49-F238E27FC236}">
                      <a16:creationId xmlns:a16="http://schemas.microsoft.com/office/drawing/2014/main" id="{09C43FE6-B150-48EA-9E55-D4AD9D6E2A19}"/>
                    </a:ext>
                  </a:extLst>
                </p:cNvPr>
                <p:cNvPicPr/>
                <p:nvPr/>
              </p:nvPicPr>
              <p:blipFill>
                <a:blip r:embed="rId159"/>
                <a:stretch>
                  <a:fillRect/>
                </a:stretch>
              </p:blipFill>
              <p:spPr>
                <a:xfrm>
                  <a:off x="2549461" y="1198747"/>
                  <a:ext cx="8013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6" name="Ink 135">
                  <a:extLst>
                    <a:ext uri="{FF2B5EF4-FFF2-40B4-BE49-F238E27FC236}">
                      <a16:creationId xmlns:a16="http://schemas.microsoft.com/office/drawing/2014/main" id="{C0B857B6-9DA8-46FC-BB79-141FB62297A7}"/>
                    </a:ext>
                  </a:extLst>
                </p14:cNvPr>
                <p14:cNvContentPartPr/>
                <p14:nvPr/>
              </p14:nvContentPartPr>
              <p14:xfrm>
                <a:off x="3212581" y="1333387"/>
                <a:ext cx="200160" cy="218520"/>
              </p14:xfrm>
            </p:contentPart>
          </mc:Choice>
          <mc:Fallback xmlns="">
            <p:pic>
              <p:nvPicPr>
                <p:cNvPr id="136" name="Ink 135">
                  <a:extLst>
                    <a:ext uri="{FF2B5EF4-FFF2-40B4-BE49-F238E27FC236}">
                      <a16:creationId xmlns:a16="http://schemas.microsoft.com/office/drawing/2014/main" id="{C0B857B6-9DA8-46FC-BB79-141FB62297A7}"/>
                    </a:ext>
                  </a:extLst>
                </p:cNvPr>
                <p:cNvPicPr/>
                <p:nvPr/>
              </p:nvPicPr>
              <p:blipFill>
                <a:blip r:embed="rId161"/>
                <a:stretch>
                  <a:fillRect/>
                </a:stretch>
              </p:blipFill>
              <p:spPr>
                <a:xfrm>
                  <a:off x="3203581" y="1324747"/>
                  <a:ext cx="2178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7" name="Ink 136">
                  <a:extLst>
                    <a:ext uri="{FF2B5EF4-FFF2-40B4-BE49-F238E27FC236}">
                      <a16:creationId xmlns:a16="http://schemas.microsoft.com/office/drawing/2014/main" id="{EBE23741-FB9C-4885-8A95-B76F34317F19}"/>
                    </a:ext>
                  </a:extLst>
                </p14:cNvPr>
                <p14:cNvContentPartPr/>
                <p14:nvPr/>
              </p14:nvContentPartPr>
              <p14:xfrm>
                <a:off x="3241021" y="1316827"/>
                <a:ext cx="14400" cy="177840"/>
              </p14:xfrm>
            </p:contentPart>
          </mc:Choice>
          <mc:Fallback xmlns="">
            <p:pic>
              <p:nvPicPr>
                <p:cNvPr id="137" name="Ink 136">
                  <a:extLst>
                    <a:ext uri="{FF2B5EF4-FFF2-40B4-BE49-F238E27FC236}">
                      <a16:creationId xmlns:a16="http://schemas.microsoft.com/office/drawing/2014/main" id="{EBE23741-FB9C-4885-8A95-B76F34317F19}"/>
                    </a:ext>
                  </a:extLst>
                </p:cNvPr>
                <p:cNvPicPr/>
                <p:nvPr/>
              </p:nvPicPr>
              <p:blipFill>
                <a:blip r:embed="rId163"/>
                <a:stretch>
                  <a:fillRect/>
                </a:stretch>
              </p:blipFill>
              <p:spPr>
                <a:xfrm>
                  <a:off x="3232021" y="1308187"/>
                  <a:ext cx="32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Ink 138">
                  <a:extLst>
                    <a:ext uri="{FF2B5EF4-FFF2-40B4-BE49-F238E27FC236}">
                      <a16:creationId xmlns:a16="http://schemas.microsoft.com/office/drawing/2014/main" id="{87AD3A48-C9C5-4077-9AD6-E8960061B1FD}"/>
                    </a:ext>
                  </a:extLst>
                </p14:cNvPr>
                <p14:cNvContentPartPr/>
                <p14:nvPr/>
              </p14:nvContentPartPr>
              <p14:xfrm>
                <a:off x="3439021" y="1290547"/>
                <a:ext cx="159120" cy="186120"/>
              </p14:xfrm>
            </p:contentPart>
          </mc:Choice>
          <mc:Fallback xmlns="">
            <p:pic>
              <p:nvPicPr>
                <p:cNvPr id="139" name="Ink 138">
                  <a:extLst>
                    <a:ext uri="{FF2B5EF4-FFF2-40B4-BE49-F238E27FC236}">
                      <a16:creationId xmlns:a16="http://schemas.microsoft.com/office/drawing/2014/main" id="{87AD3A48-C9C5-4077-9AD6-E8960061B1FD}"/>
                    </a:ext>
                  </a:extLst>
                </p:cNvPr>
                <p:cNvPicPr/>
                <p:nvPr/>
              </p:nvPicPr>
              <p:blipFill>
                <a:blip r:embed="rId165"/>
                <a:stretch>
                  <a:fillRect/>
                </a:stretch>
              </p:blipFill>
              <p:spPr>
                <a:xfrm>
                  <a:off x="3430021" y="1281907"/>
                  <a:ext cx="176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0" name="Ink 139">
                  <a:extLst>
                    <a:ext uri="{FF2B5EF4-FFF2-40B4-BE49-F238E27FC236}">
                      <a16:creationId xmlns:a16="http://schemas.microsoft.com/office/drawing/2014/main" id="{940CFF7E-D33B-48CF-921D-73578B5C4BC8}"/>
                    </a:ext>
                  </a:extLst>
                </p14:cNvPr>
                <p14:cNvContentPartPr/>
                <p14:nvPr/>
              </p14:nvContentPartPr>
              <p14:xfrm>
                <a:off x="3581941" y="1354987"/>
                <a:ext cx="37080" cy="29160"/>
              </p14:xfrm>
            </p:contentPart>
          </mc:Choice>
          <mc:Fallback xmlns="">
            <p:pic>
              <p:nvPicPr>
                <p:cNvPr id="140" name="Ink 139">
                  <a:extLst>
                    <a:ext uri="{FF2B5EF4-FFF2-40B4-BE49-F238E27FC236}">
                      <a16:creationId xmlns:a16="http://schemas.microsoft.com/office/drawing/2014/main" id="{940CFF7E-D33B-48CF-921D-73578B5C4BC8}"/>
                    </a:ext>
                  </a:extLst>
                </p:cNvPr>
                <p:cNvPicPr/>
                <p:nvPr/>
              </p:nvPicPr>
              <p:blipFill>
                <a:blip r:embed="rId167"/>
                <a:stretch>
                  <a:fillRect/>
                </a:stretch>
              </p:blipFill>
              <p:spPr>
                <a:xfrm>
                  <a:off x="3572941" y="1345987"/>
                  <a:ext cx="54720" cy="4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42" name="Ink 141">
                <a:extLst>
                  <a:ext uri="{FF2B5EF4-FFF2-40B4-BE49-F238E27FC236}">
                    <a16:creationId xmlns:a16="http://schemas.microsoft.com/office/drawing/2014/main" id="{8D84ABF8-7816-46D5-89CF-58F1B9CB8AD3}"/>
                  </a:ext>
                </a:extLst>
              </p14:cNvPr>
              <p14:cNvContentPartPr/>
              <p14:nvPr/>
            </p14:nvContentPartPr>
            <p14:xfrm>
              <a:off x="4899930" y="1768665"/>
              <a:ext cx="2495880" cy="1018800"/>
            </p14:xfrm>
          </p:contentPart>
        </mc:Choice>
        <mc:Fallback xmlns="">
          <p:pic>
            <p:nvPicPr>
              <p:cNvPr id="142" name="Ink 141">
                <a:extLst>
                  <a:ext uri="{FF2B5EF4-FFF2-40B4-BE49-F238E27FC236}">
                    <a16:creationId xmlns:a16="http://schemas.microsoft.com/office/drawing/2014/main" id="{8D84ABF8-7816-46D5-89CF-58F1B9CB8AD3}"/>
                  </a:ext>
                </a:extLst>
              </p:cNvPr>
              <p:cNvPicPr/>
              <p:nvPr/>
            </p:nvPicPr>
            <p:blipFill>
              <a:blip r:embed="rId169"/>
              <a:stretch>
                <a:fillRect/>
              </a:stretch>
            </p:blipFill>
            <p:spPr>
              <a:xfrm>
                <a:off x="4890930" y="1760025"/>
                <a:ext cx="2513520" cy="1036440"/>
              </a:xfrm>
              <a:prstGeom prst="rect">
                <a:avLst/>
              </a:prstGeom>
            </p:spPr>
          </p:pic>
        </mc:Fallback>
      </mc:AlternateContent>
    </p:spTree>
    <p:extLst>
      <p:ext uri="{BB962C8B-B14F-4D97-AF65-F5344CB8AC3E}">
        <p14:creationId xmlns:p14="http://schemas.microsoft.com/office/powerpoint/2010/main" val="1353130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5F5E7A71-363F-4577-A8ED-9B1B83BF2236}"/>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5"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87AF3-09B0-47FF-BF8A-E21748D99BBC}"/>
              </a:ext>
            </a:extLst>
          </p:cNvPr>
          <p:cNvSpPr>
            <a:spLocks noGrp="1"/>
          </p:cNvSpPr>
          <p:nvPr>
            <p:ph type="title"/>
          </p:nvPr>
        </p:nvSpPr>
        <p:spPr>
          <a:xfrm>
            <a:off x="594804" y="640263"/>
            <a:ext cx="6619811" cy="1344975"/>
          </a:xfrm>
        </p:spPr>
        <p:txBody>
          <a:bodyPr>
            <a:normAutofit/>
          </a:bodyPr>
          <a:lstStyle/>
          <a:p>
            <a:r>
              <a:rPr lang="en-US" sz="4000" b="1" dirty="0"/>
              <a:t> </a:t>
            </a:r>
            <a:br>
              <a:rPr lang="en-US" sz="4000" b="1" dirty="0"/>
            </a:br>
            <a:r>
              <a:rPr lang="en-US" sz="4000" b="1" dirty="0"/>
              <a:t>Aurora storage Architecture</a:t>
            </a:r>
          </a:p>
        </p:txBody>
      </p:sp>
      <p:graphicFrame>
        <p:nvGraphicFramePr>
          <p:cNvPr id="16" name="Content Placeholder 2">
            <a:extLst>
              <a:ext uri="{FF2B5EF4-FFF2-40B4-BE49-F238E27FC236}">
                <a16:creationId xmlns:a16="http://schemas.microsoft.com/office/drawing/2014/main" id="{3C809B46-7F4C-4B11-9863-55889E86E177}"/>
              </a:ext>
            </a:extLst>
          </p:cNvPr>
          <p:cNvGraphicFramePr>
            <a:graphicFrameLocks noGrp="1"/>
          </p:cNvGraphicFramePr>
          <p:nvPr>
            <p:ph idx="1"/>
            <p:extLst>
              <p:ext uri="{D42A27DB-BD31-4B8C-83A1-F6EECF244321}">
                <p14:modId xmlns:p14="http://schemas.microsoft.com/office/powerpoint/2010/main" val="4253271669"/>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1927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AB8B-264A-4467-BCBA-39F5AE1C6913}"/>
              </a:ext>
            </a:extLst>
          </p:cNvPr>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b="1" dirty="0"/>
              <a:t>Aurora Endpoints(DNS addresses used to connect to the cluster)</a:t>
            </a:r>
          </a:p>
        </p:txBody>
      </p:sp>
      <p:sp>
        <p:nvSpPr>
          <p:cNvPr id="4" name="Text Placeholder 3">
            <a:extLst>
              <a:ext uri="{FF2B5EF4-FFF2-40B4-BE49-F238E27FC236}">
                <a16:creationId xmlns:a16="http://schemas.microsoft.com/office/drawing/2014/main" id="{CBFB2360-37E3-4417-BBBF-BD0BD474430C}"/>
              </a:ext>
            </a:extLst>
          </p:cNvPr>
          <p:cNvSpPr>
            <a:spLocks noGrp="1"/>
          </p:cNvSpPr>
          <p:nvPr>
            <p:ph type="body" idx="1"/>
          </p:nvPr>
        </p:nvSpPr>
        <p:spPr/>
        <p:txBody>
          <a:bodyPr/>
          <a:lstStyle/>
          <a:p>
            <a:r>
              <a:rPr lang="en-US" dirty="0"/>
              <a:t>Cluster Endpoints</a:t>
            </a:r>
          </a:p>
        </p:txBody>
      </p:sp>
      <p:sp>
        <p:nvSpPr>
          <p:cNvPr id="5" name="Content Placeholder 4">
            <a:extLst>
              <a:ext uri="{FF2B5EF4-FFF2-40B4-BE49-F238E27FC236}">
                <a16:creationId xmlns:a16="http://schemas.microsoft.com/office/drawing/2014/main" id="{545348B2-5813-4B29-B03B-36179F40D251}"/>
              </a:ext>
            </a:extLst>
          </p:cNvPr>
          <p:cNvSpPr>
            <a:spLocks noGrp="1"/>
          </p:cNvSpPr>
          <p:nvPr>
            <p:ph sz="half" idx="2"/>
          </p:nvPr>
        </p:nvSpPr>
        <p:spPr/>
        <p:txBody>
          <a:bodyPr/>
          <a:lstStyle/>
          <a:p>
            <a:r>
              <a:rPr lang="en-US" dirty="0"/>
              <a:t>Points to the Primary instance</a:t>
            </a:r>
          </a:p>
          <a:p>
            <a:r>
              <a:rPr lang="en-US" dirty="0"/>
              <a:t>Used for read and write operations</a:t>
            </a:r>
          </a:p>
        </p:txBody>
      </p:sp>
      <p:sp>
        <p:nvSpPr>
          <p:cNvPr id="6" name="Text Placeholder 5">
            <a:extLst>
              <a:ext uri="{FF2B5EF4-FFF2-40B4-BE49-F238E27FC236}">
                <a16:creationId xmlns:a16="http://schemas.microsoft.com/office/drawing/2014/main" id="{4DF52FFB-A995-4D2A-A789-C8E7DFDF28CA}"/>
              </a:ext>
            </a:extLst>
          </p:cNvPr>
          <p:cNvSpPr>
            <a:spLocks noGrp="1"/>
          </p:cNvSpPr>
          <p:nvPr>
            <p:ph type="body" sz="quarter" idx="3"/>
          </p:nvPr>
        </p:nvSpPr>
        <p:spPr/>
        <p:txBody>
          <a:bodyPr/>
          <a:lstStyle/>
          <a:p>
            <a:r>
              <a:rPr lang="en-US" dirty="0"/>
              <a:t>Reader Endpoints</a:t>
            </a:r>
          </a:p>
        </p:txBody>
      </p:sp>
      <p:sp>
        <p:nvSpPr>
          <p:cNvPr id="7" name="Content Placeholder 6">
            <a:extLst>
              <a:ext uri="{FF2B5EF4-FFF2-40B4-BE49-F238E27FC236}">
                <a16:creationId xmlns:a16="http://schemas.microsoft.com/office/drawing/2014/main" id="{832344BA-8579-4E1D-9040-F2310569A4A6}"/>
              </a:ext>
            </a:extLst>
          </p:cNvPr>
          <p:cNvSpPr>
            <a:spLocks noGrp="1"/>
          </p:cNvSpPr>
          <p:nvPr>
            <p:ph sz="quarter" idx="4"/>
          </p:nvPr>
        </p:nvSpPr>
        <p:spPr/>
        <p:txBody>
          <a:bodyPr/>
          <a:lstStyle/>
          <a:p>
            <a:r>
              <a:rPr lang="en-US" dirty="0"/>
              <a:t>Points to Primary if </a:t>
            </a:r>
            <a:r>
              <a:rPr lang="en-US" dirty="0" err="1"/>
              <a:t>theres</a:t>
            </a:r>
            <a:r>
              <a:rPr lang="en-US" dirty="0"/>
              <a:t> only 1 instance</a:t>
            </a:r>
          </a:p>
          <a:p>
            <a:r>
              <a:rPr lang="en-US" dirty="0"/>
              <a:t>Load Balances across replica’s if there are any replicas</a:t>
            </a:r>
          </a:p>
          <a:p>
            <a:r>
              <a:rPr lang="en-US" dirty="0"/>
              <a:t>Makes it easier to manage read scaling with Aurora than RDS</a:t>
            </a:r>
          </a:p>
        </p:txBody>
      </p:sp>
    </p:spTree>
    <p:extLst>
      <p:ext uri="{BB962C8B-B14F-4D97-AF65-F5344CB8AC3E}">
        <p14:creationId xmlns:p14="http://schemas.microsoft.com/office/powerpoint/2010/main" val="187049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47B903-59E3-4032-B60C-AB4001A456E9}"/>
              </a:ext>
            </a:extLst>
          </p:cNvPr>
          <p:cNvPicPr>
            <a:picLocks noChangeAspect="1"/>
          </p:cNvPicPr>
          <p:nvPr/>
        </p:nvPicPr>
        <p:blipFill rotWithShape="1">
          <a:blip r:embed="rId2"/>
          <a:srcRect t="23391" r="9091"/>
          <a:stretch/>
        </p:blipFill>
        <p:spPr>
          <a:xfrm>
            <a:off x="0" y="10"/>
            <a:ext cx="12191980" cy="6857990"/>
          </a:xfrm>
          <a:prstGeom prst="rect">
            <a:avLst/>
          </a:prstGeom>
        </p:spPr>
      </p:pic>
      <p:sp>
        <p:nvSpPr>
          <p:cNvPr id="22"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DD6DA-3780-4A8A-AEBE-F97496C6F9DF}"/>
              </a:ext>
            </a:extLst>
          </p:cNvPr>
          <p:cNvSpPr>
            <a:spLocks noGrp="1"/>
          </p:cNvSpPr>
          <p:nvPr>
            <p:ph type="title"/>
          </p:nvPr>
        </p:nvSpPr>
        <p:spPr>
          <a:xfrm>
            <a:off x="594804" y="640263"/>
            <a:ext cx="6619811" cy="1344975"/>
          </a:xfrm>
        </p:spPr>
        <p:txBody>
          <a:bodyPr>
            <a:normAutofit/>
          </a:bodyPr>
          <a:lstStyle/>
          <a:p>
            <a:r>
              <a:rPr lang="en-US" sz="4000" b="1"/>
              <a:t>Aurora Costs</a:t>
            </a:r>
            <a:br>
              <a:rPr lang="en-US" sz="4000"/>
            </a:br>
            <a:endParaRPr lang="en-US" sz="4000"/>
          </a:p>
        </p:txBody>
      </p:sp>
      <p:graphicFrame>
        <p:nvGraphicFramePr>
          <p:cNvPr id="5" name="Content Placeholder 2">
            <a:extLst>
              <a:ext uri="{FF2B5EF4-FFF2-40B4-BE49-F238E27FC236}">
                <a16:creationId xmlns:a16="http://schemas.microsoft.com/office/drawing/2014/main" id="{4A7EFFF4-038D-45B4-8151-E836091F4A2D}"/>
              </a:ext>
            </a:extLst>
          </p:cNvPr>
          <p:cNvGraphicFramePr>
            <a:graphicFrameLocks noGrp="1"/>
          </p:cNvGraphicFramePr>
          <p:nvPr>
            <p:ph idx="1"/>
            <p:extLst>
              <p:ext uri="{D42A27DB-BD31-4B8C-83A1-F6EECF244321}">
                <p14:modId xmlns:p14="http://schemas.microsoft.com/office/powerpoint/2010/main" val="3101782331"/>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57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B7318-A33D-4AA0-A707-C5456C6FF2F0}"/>
              </a:ext>
            </a:extLst>
          </p:cNvPr>
          <p:cNvSpPr>
            <a:spLocks noGrp="1"/>
          </p:cNvSpPr>
          <p:nvPr>
            <p:ph type="title"/>
          </p:nvPr>
        </p:nvSpPr>
        <p:spPr/>
        <p:txBody>
          <a:bodyPr/>
          <a:lstStyle/>
          <a:p>
            <a:r>
              <a:rPr kumimoji="0" lang="en-US" sz="4000" b="1" i="0" u="none" strike="noStrike" kern="1200" cap="none" spc="0" normalizeH="0" baseline="0" noProof="0" dirty="0">
                <a:ln>
                  <a:noFill/>
                </a:ln>
                <a:solidFill>
                  <a:srgbClr val="242C41"/>
                </a:solidFill>
                <a:effectLst/>
                <a:uLnTx/>
                <a:uFillTx/>
                <a:latin typeface="Sagona Book"/>
                <a:ea typeface="+mj-ea"/>
                <a:cs typeface="+mj-cs"/>
              </a:rPr>
              <a:t>Relational Database (SQL)</a:t>
            </a:r>
            <a:endParaRPr lang="en-US" b="1" dirty="0"/>
          </a:p>
        </p:txBody>
      </p:sp>
      <p:sp>
        <p:nvSpPr>
          <p:cNvPr id="5" name="Text Placeholder 4">
            <a:extLst>
              <a:ext uri="{FF2B5EF4-FFF2-40B4-BE49-F238E27FC236}">
                <a16:creationId xmlns:a16="http://schemas.microsoft.com/office/drawing/2014/main" id="{73CDF5B5-B561-44A1-BEE1-939B36D475FC}"/>
              </a:ext>
            </a:extLst>
          </p:cNvPr>
          <p:cNvSpPr>
            <a:spLocks noGrp="1"/>
          </p:cNvSpPr>
          <p:nvPr>
            <p:ph type="body" idx="1"/>
          </p:nvPr>
        </p:nvSpPr>
        <p:spPr>
          <a:xfrm>
            <a:off x="1135063" y="1027906"/>
            <a:ext cx="5157787" cy="823912"/>
          </a:xfrm>
        </p:spPr>
        <p:txBody>
          <a:bodyPr/>
          <a:lstStyle/>
          <a:p>
            <a:r>
              <a:rPr lang="en-US" dirty="0"/>
              <a:t>Definition	</a:t>
            </a:r>
          </a:p>
        </p:txBody>
      </p:sp>
      <p:sp>
        <p:nvSpPr>
          <p:cNvPr id="6" name="Content Placeholder 5">
            <a:extLst>
              <a:ext uri="{FF2B5EF4-FFF2-40B4-BE49-F238E27FC236}">
                <a16:creationId xmlns:a16="http://schemas.microsoft.com/office/drawing/2014/main" id="{3837627C-128E-48D0-8D96-93EB79CA2CB9}"/>
              </a:ext>
            </a:extLst>
          </p:cNvPr>
          <p:cNvSpPr>
            <a:spLocks noGrp="1"/>
          </p:cNvSpPr>
          <p:nvPr>
            <p:ph sz="half" idx="2"/>
          </p:nvPr>
        </p:nvSpPr>
        <p:spPr>
          <a:xfrm>
            <a:off x="839788" y="1971675"/>
            <a:ext cx="5157787" cy="4217988"/>
          </a:xfrm>
        </p:spPr>
        <p:txBody>
          <a:bodyPr>
            <a:normAutofit fontScale="92500" lnSpcReduction="10000"/>
          </a:bodyPr>
          <a:lstStyle/>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000" b="0" i="0" u="none" strike="noStrike" kern="1200" cap="none" spc="0" normalizeH="0" baseline="0" noProof="0" dirty="0">
                <a:ln>
                  <a:noFill/>
                </a:ln>
                <a:solidFill>
                  <a:srgbClr val="242C41"/>
                </a:solidFill>
                <a:effectLst/>
                <a:uLnTx/>
                <a:uFillTx/>
                <a:latin typeface="Arial"/>
                <a:ea typeface="+mn-ea"/>
                <a:cs typeface="+mn-cs"/>
              </a:rPr>
              <a:t>SQL(wrong, why…?) / RDBMS</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000" b="0" i="0" u="none" strike="noStrike" kern="1200" cap="none" spc="0" normalizeH="0" baseline="0" noProof="0" dirty="0">
                <a:ln>
                  <a:noFill/>
                </a:ln>
                <a:solidFill>
                  <a:srgbClr val="242C41"/>
                </a:solidFill>
                <a:effectLst/>
                <a:uLnTx/>
                <a:uFillTx/>
                <a:latin typeface="Arial"/>
                <a:ea typeface="+mn-ea"/>
                <a:cs typeface="+mn-cs"/>
              </a:rPr>
              <a:t>SQL – accessing, updating and manipulating data in a database</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000" b="0" i="0" u="none" strike="noStrike" kern="1200" cap="none" spc="0" normalizeH="0" baseline="0" noProof="0" dirty="0">
                <a:ln>
                  <a:noFill/>
                </a:ln>
                <a:solidFill>
                  <a:srgbClr val="242C41"/>
                </a:solidFill>
                <a:effectLst/>
                <a:uLnTx/>
                <a:uFillTx/>
                <a:latin typeface="Arial"/>
                <a:ea typeface="+mn-ea"/>
                <a:cs typeface="+mn-cs"/>
              </a:rPr>
              <a:t>MySQL(RDBMS) – Keeping data that already exists in a database organized(Management software).</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000" b="0" i="0" u="none" strike="noStrike" kern="1200" cap="none" spc="0" normalizeH="0" baseline="0" noProof="0" dirty="0">
                <a:ln>
                  <a:noFill/>
                </a:ln>
                <a:solidFill>
                  <a:srgbClr val="3C4043"/>
                </a:solidFill>
                <a:effectLst/>
                <a:uLnTx/>
                <a:uFillTx/>
                <a:latin typeface="Roboto"/>
                <a:ea typeface="+mn-ea"/>
                <a:cs typeface="+mn-cs"/>
              </a:rPr>
              <a:t>A table-based data structure, </a:t>
            </a:r>
            <a:r>
              <a:rPr kumimoji="0" lang="en-US" sz="2000" b="1" i="0" u="none" strike="noStrike" kern="1200" cap="none" spc="0" normalizeH="0" baseline="0" noProof="0" dirty="0">
                <a:ln>
                  <a:noFill/>
                </a:ln>
                <a:solidFill>
                  <a:srgbClr val="3C4043"/>
                </a:solidFill>
                <a:effectLst/>
                <a:uLnTx/>
                <a:uFillTx/>
                <a:latin typeface="Roboto"/>
                <a:ea typeface="+mn-ea"/>
                <a:cs typeface="+mn-cs"/>
              </a:rPr>
              <a:t>with a</a:t>
            </a:r>
            <a:r>
              <a:rPr kumimoji="0" lang="en-US" sz="2000" b="0" i="0" u="none" strike="noStrike" kern="1200" cap="none" spc="0" normalizeH="0" baseline="0" noProof="0" dirty="0">
                <a:ln>
                  <a:noFill/>
                </a:ln>
                <a:solidFill>
                  <a:srgbClr val="3C4043"/>
                </a:solidFill>
                <a:effectLst/>
                <a:uLnTx/>
                <a:uFillTx/>
                <a:latin typeface="Roboto"/>
                <a:ea typeface="+mn-ea"/>
                <a:cs typeface="+mn-cs"/>
              </a:rPr>
              <a:t> strict, predefined schema required which are related</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000" b="0" i="0" u="none" strike="noStrike" kern="1200" cap="none" spc="0" normalizeH="0" baseline="0" noProof="0" dirty="0">
                <a:ln>
                  <a:noFill/>
                </a:ln>
                <a:solidFill>
                  <a:srgbClr val="3C4043"/>
                </a:solidFill>
                <a:effectLst/>
                <a:uLnTx/>
                <a:uFillTx/>
                <a:latin typeface="Roboto"/>
                <a:ea typeface="+mn-ea"/>
                <a:cs typeface="+mn-cs"/>
              </a:rPr>
              <a:t>MySQL, PostgreSQL,  SQLite, MariaDB, Oracle, SQL Server</a:t>
            </a:r>
          </a:p>
          <a:p>
            <a:endParaRPr lang="en-US" dirty="0"/>
          </a:p>
        </p:txBody>
      </p:sp>
      <p:sp>
        <p:nvSpPr>
          <p:cNvPr id="7" name="Text Placeholder 6">
            <a:extLst>
              <a:ext uri="{FF2B5EF4-FFF2-40B4-BE49-F238E27FC236}">
                <a16:creationId xmlns:a16="http://schemas.microsoft.com/office/drawing/2014/main" id="{8AF792B5-FA4C-499E-B872-BA810400E418}"/>
              </a:ext>
            </a:extLst>
          </p:cNvPr>
          <p:cNvSpPr>
            <a:spLocks noGrp="1"/>
          </p:cNvSpPr>
          <p:nvPr>
            <p:ph type="body" sz="quarter" idx="3"/>
          </p:nvPr>
        </p:nvSpPr>
        <p:spPr>
          <a:xfrm>
            <a:off x="6381750" y="1027906"/>
            <a:ext cx="5183188" cy="823912"/>
          </a:xfrm>
        </p:spPr>
        <p:txBody>
          <a:bodyPr/>
          <a:lstStyle/>
          <a:p>
            <a:r>
              <a:rPr lang="en-US" dirty="0"/>
              <a:t>Features</a:t>
            </a:r>
          </a:p>
        </p:txBody>
      </p:sp>
      <p:sp>
        <p:nvSpPr>
          <p:cNvPr id="8" name="Content Placeholder 7">
            <a:extLst>
              <a:ext uri="{FF2B5EF4-FFF2-40B4-BE49-F238E27FC236}">
                <a16:creationId xmlns:a16="http://schemas.microsoft.com/office/drawing/2014/main" id="{A25004BB-648F-4FD8-9E37-8EA044E5E114}"/>
              </a:ext>
            </a:extLst>
          </p:cNvPr>
          <p:cNvSpPr>
            <a:spLocks noGrp="1"/>
          </p:cNvSpPr>
          <p:nvPr>
            <p:ph sz="quarter" idx="4"/>
          </p:nvPr>
        </p:nvSpPr>
        <p:spPr>
          <a:xfrm>
            <a:off x="6172200" y="1971675"/>
            <a:ext cx="5183188" cy="4217988"/>
          </a:xfrm>
        </p:spPr>
        <p:txBody>
          <a:bodyPr>
            <a:normAutofit fontScale="92500" lnSpcReduction="10000"/>
          </a:bodyPr>
          <a:lstStyle/>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200" b="1" i="0" u="none" strike="noStrike" kern="1200" cap="none" spc="0" normalizeH="0" baseline="0" noProof="0" dirty="0">
                <a:ln>
                  <a:noFill/>
                </a:ln>
                <a:solidFill>
                  <a:srgbClr val="242C41"/>
                </a:solidFill>
                <a:effectLst/>
                <a:uLnTx/>
                <a:uFillTx/>
                <a:latin typeface="Arial"/>
                <a:ea typeface="+mn-ea"/>
                <a:cs typeface="+mn-cs"/>
              </a:rPr>
              <a:t>Structured; </a:t>
            </a:r>
            <a:r>
              <a:rPr kumimoji="0" lang="en-US" sz="2200" b="0" i="0" u="none" strike="noStrike" kern="1200" cap="none" spc="0" normalizeH="0" baseline="0" noProof="0" dirty="0">
                <a:ln>
                  <a:noFill/>
                </a:ln>
                <a:solidFill>
                  <a:srgbClr val="3C4043"/>
                </a:solidFill>
                <a:effectLst/>
                <a:uLnTx/>
                <a:uFillTx/>
                <a:latin typeface="Roboto"/>
                <a:ea typeface="+mn-ea"/>
                <a:cs typeface="+mn-cs"/>
              </a:rPr>
              <a:t>in and between DB tables(attributes and attribute values)</a:t>
            </a:r>
            <a:endParaRPr kumimoji="0" lang="en-US" sz="2200" b="0" i="0" u="none" strike="noStrike" kern="1200" cap="none" spc="0" normalizeH="0" baseline="0" noProof="0" dirty="0">
              <a:ln>
                <a:noFill/>
              </a:ln>
              <a:solidFill>
                <a:srgbClr val="242C41"/>
              </a:solidFill>
              <a:effectLst/>
              <a:uLnTx/>
              <a:uFillTx/>
              <a:latin typeface="Arial"/>
              <a:ea typeface="+mn-ea"/>
              <a:cs typeface="+mn-cs"/>
            </a:endParaRP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200" b="1" i="0" u="none" strike="noStrike" kern="1200" cap="none" spc="0" normalizeH="0" baseline="0" noProof="0" dirty="0">
                <a:ln>
                  <a:noFill/>
                </a:ln>
                <a:solidFill>
                  <a:srgbClr val="242C41"/>
                </a:solidFill>
                <a:effectLst/>
                <a:uLnTx/>
                <a:uFillTx/>
                <a:latin typeface="Arial"/>
                <a:ea typeface="+mn-ea"/>
                <a:cs typeface="+mn-cs"/>
              </a:rPr>
              <a:t>Rigid Schema; </a:t>
            </a:r>
            <a:r>
              <a:rPr kumimoji="0" lang="en-US" sz="2200" b="0" i="0" u="none" strike="noStrike" kern="1200" cap="none" spc="0" normalizeH="0" baseline="0" noProof="0" dirty="0">
                <a:ln>
                  <a:noFill/>
                </a:ln>
                <a:solidFill>
                  <a:srgbClr val="242C41"/>
                </a:solidFill>
                <a:effectLst/>
                <a:uLnTx/>
                <a:uFillTx/>
                <a:latin typeface="Arial"/>
                <a:ea typeface="+mn-ea"/>
                <a:cs typeface="+mn-cs"/>
              </a:rPr>
              <a:t>defined in advance before you put any data in it, Names, valid values and types of data and where its stored</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200" b="0" i="0" u="none" strike="noStrike" kern="1200" cap="none" spc="0" normalizeH="0" baseline="0" noProof="0" dirty="0">
                <a:ln>
                  <a:noFill/>
                </a:ln>
                <a:solidFill>
                  <a:srgbClr val="242C41"/>
                </a:solidFill>
                <a:effectLst/>
                <a:uLnTx/>
                <a:uFillTx/>
                <a:latin typeface="Arial"/>
                <a:ea typeface="+mn-ea"/>
                <a:cs typeface="+mn-cs"/>
              </a:rPr>
              <a:t>Fixed relationship between tables</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200" b="0" i="0" u="none" strike="noStrike" kern="1200" cap="none" spc="0" normalizeH="0" baseline="0" noProof="0" dirty="0">
                <a:ln>
                  <a:noFill/>
                </a:ln>
                <a:solidFill>
                  <a:srgbClr val="242C41"/>
                </a:solidFill>
                <a:effectLst/>
                <a:uLnTx/>
                <a:uFillTx/>
                <a:latin typeface="Arial"/>
                <a:ea typeface="+mn-ea"/>
                <a:cs typeface="+mn-cs"/>
              </a:rPr>
              <a:t>No Flexibility</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endParaRPr kumimoji="0" lang="en-US" sz="2200" b="0" i="0" u="none" strike="noStrike" kern="1200" cap="none" spc="0" normalizeH="0" baseline="0" noProof="0" dirty="0">
              <a:ln>
                <a:noFill/>
              </a:ln>
              <a:solidFill>
                <a:srgbClr val="242C41"/>
              </a:solidFill>
              <a:effectLst/>
              <a:uLnTx/>
              <a:uFillTx/>
              <a:latin typeface="Arial"/>
              <a:ea typeface="+mn-ea"/>
              <a:cs typeface="+mn-cs"/>
            </a:endParaRP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endParaRPr kumimoji="0" lang="en-US" sz="2200" b="0" i="0" u="none" strike="noStrike" kern="1200" cap="none" spc="0" normalizeH="0" baseline="0" noProof="0" dirty="0">
              <a:ln>
                <a:noFill/>
              </a:ln>
              <a:solidFill>
                <a:srgbClr val="242C41"/>
              </a:solidFill>
              <a:effectLst/>
              <a:uLnTx/>
              <a:uFillTx/>
              <a:latin typeface="Arial"/>
              <a:ea typeface="+mn-ea"/>
              <a:cs typeface="+mn-cs"/>
            </a:endParaRP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200" b="0" i="0" u="none" strike="noStrike" kern="1200" cap="none" spc="0" normalizeH="0" baseline="0" noProof="0" dirty="0">
                <a:ln>
                  <a:noFill/>
                </a:ln>
                <a:solidFill>
                  <a:srgbClr val="242C41"/>
                </a:solidFill>
                <a:effectLst/>
                <a:uLnTx/>
                <a:uFillTx/>
                <a:latin typeface="Arial"/>
                <a:ea typeface="+mn-ea"/>
                <a:cs typeface="+mn-cs"/>
                <a:hlinkClick r:id="rId3"/>
              </a:rPr>
              <a:t>https://www.w3schools.com/sql/trysql.asp?filename=trysql_select_where</a:t>
            </a:r>
            <a:endParaRPr kumimoji="0" lang="en-US" sz="2200" b="0" i="0" u="none" strike="noStrike" kern="1200" cap="none" spc="0" normalizeH="0" baseline="0" noProof="0" dirty="0">
              <a:ln>
                <a:noFill/>
              </a:ln>
              <a:solidFill>
                <a:srgbClr val="242C41"/>
              </a:solidFill>
              <a:effectLst/>
              <a:uLnTx/>
              <a:uFillTx/>
              <a:latin typeface="Arial"/>
              <a:ea typeface="+mn-ea"/>
              <a:cs typeface="+mn-cs"/>
            </a:endParaRPr>
          </a:p>
          <a:p>
            <a:endParaRPr lang="en-US" dirty="0"/>
          </a:p>
        </p:txBody>
      </p:sp>
    </p:spTree>
    <p:extLst>
      <p:ext uri="{BB962C8B-B14F-4D97-AF65-F5344CB8AC3E}">
        <p14:creationId xmlns:p14="http://schemas.microsoft.com/office/powerpoint/2010/main" val="158802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156AD-449A-4C41-AD75-43326F0CE63B}"/>
              </a:ext>
            </a:extLst>
          </p:cNvPr>
          <p:cNvSpPr>
            <a:spLocks noGrp="1"/>
          </p:cNvSpPr>
          <p:nvPr>
            <p:ph type="title"/>
          </p:nvPr>
        </p:nvSpPr>
        <p:spPr>
          <a:xfrm>
            <a:off x="5297762" y="329184"/>
            <a:ext cx="6251110" cy="1783080"/>
          </a:xfrm>
        </p:spPr>
        <p:txBody>
          <a:bodyPr anchor="b">
            <a:normAutofit/>
          </a:bodyPr>
          <a:lstStyle/>
          <a:p>
            <a:r>
              <a:rPr lang="en-US" sz="5400"/>
              <a:t>Aurora Serverless</a:t>
            </a:r>
          </a:p>
        </p:txBody>
      </p:sp>
      <p:pic>
        <p:nvPicPr>
          <p:cNvPr id="5" name="Picture 4" descr="Hot air balloon taking off in desert under Milky Way">
            <a:extLst>
              <a:ext uri="{FF2B5EF4-FFF2-40B4-BE49-F238E27FC236}">
                <a16:creationId xmlns:a16="http://schemas.microsoft.com/office/drawing/2014/main" id="{C44D9C48-993C-4869-930C-C65C1D7F19F5}"/>
              </a:ext>
            </a:extLst>
          </p:cNvPr>
          <p:cNvPicPr>
            <a:picLocks noChangeAspect="1"/>
          </p:cNvPicPr>
          <p:nvPr/>
        </p:nvPicPr>
        <p:blipFill rotWithShape="1">
          <a:blip r:embed="rId2"/>
          <a:srcRect l="6318" r="48011"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1E94BB-2AE6-4B0D-90A5-6A6262E8056B}"/>
              </a:ext>
            </a:extLst>
          </p:cNvPr>
          <p:cNvSpPr>
            <a:spLocks noGrp="1"/>
          </p:cNvSpPr>
          <p:nvPr>
            <p:ph idx="1"/>
          </p:nvPr>
        </p:nvSpPr>
        <p:spPr>
          <a:xfrm>
            <a:off x="5297762" y="2706624"/>
            <a:ext cx="6251110" cy="3483864"/>
          </a:xfrm>
        </p:spPr>
        <p:txBody>
          <a:bodyPr>
            <a:normAutofit/>
          </a:bodyPr>
          <a:lstStyle/>
          <a:p>
            <a:r>
              <a:rPr lang="en-US" sz="2000" dirty="0"/>
              <a:t>Aurora serverless is to Aurora what </a:t>
            </a:r>
            <a:r>
              <a:rPr lang="en-US" sz="2000" dirty="0" err="1"/>
              <a:t>Fargate</a:t>
            </a:r>
            <a:r>
              <a:rPr lang="en-US" sz="2000" dirty="0"/>
              <a:t> is to ECS</a:t>
            </a:r>
          </a:p>
          <a:p>
            <a:r>
              <a:rPr lang="en-US" sz="2000" dirty="0"/>
              <a:t>Removes Admin overhead/ no provisioning of resources</a:t>
            </a:r>
          </a:p>
          <a:p>
            <a:r>
              <a:rPr lang="en-US" sz="2000" dirty="0"/>
              <a:t>Scalable – ACU- Aurora Capacity Units</a:t>
            </a:r>
          </a:p>
          <a:p>
            <a:r>
              <a:rPr lang="en-US" sz="2000" dirty="0"/>
              <a:t>Has min/max ACU – based on load – can go to 0 and be paused</a:t>
            </a:r>
          </a:p>
          <a:p>
            <a:r>
              <a:rPr lang="en-US" sz="2000" dirty="0"/>
              <a:t>Billing based on per second basis</a:t>
            </a:r>
          </a:p>
          <a:p>
            <a:r>
              <a:rPr lang="en-US" sz="2000" dirty="0"/>
              <a:t>Same resilience as Aurora provisioned(6 copies across AZs)</a:t>
            </a:r>
          </a:p>
          <a:p>
            <a:r>
              <a:rPr lang="en-US" sz="2000" dirty="0"/>
              <a:t>Easier to scale</a:t>
            </a:r>
          </a:p>
          <a:p>
            <a:endParaRPr lang="en-US" sz="2000" dirty="0"/>
          </a:p>
          <a:p>
            <a:endParaRPr lang="en-US" sz="2000" dirty="0"/>
          </a:p>
        </p:txBody>
      </p:sp>
    </p:spTree>
    <p:extLst>
      <p:ext uri="{BB962C8B-B14F-4D97-AF65-F5344CB8AC3E}">
        <p14:creationId xmlns:p14="http://schemas.microsoft.com/office/powerpoint/2010/main" val="127089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A3BA6-D823-40B1-956F-1CF8C197CE1F}"/>
              </a:ext>
            </a:extLst>
          </p:cNvPr>
          <p:cNvPicPr>
            <a:picLocks noChangeAspect="1"/>
          </p:cNvPicPr>
          <p:nvPr/>
        </p:nvPicPr>
        <p:blipFill>
          <a:blip r:embed="rId2"/>
          <a:stretch>
            <a:fillRect/>
          </a:stretch>
        </p:blipFill>
        <p:spPr>
          <a:xfrm>
            <a:off x="257175" y="485775"/>
            <a:ext cx="11677650" cy="5886450"/>
          </a:xfrm>
          <a:prstGeom prst="rect">
            <a:avLst/>
          </a:prstGeom>
        </p:spPr>
      </p:pic>
    </p:spTree>
    <p:extLst>
      <p:ext uri="{BB962C8B-B14F-4D97-AF65-F5344CB8AC3E}">
        <p14:creationId xmlns:p14="http://schemas.microsoft.com/office/powerpoint/2010/main" val="3954951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CDBC-7198-4CED-9DB4-2DF21D244CCA}"/>
              </a:ext>
            </a:extLst>
          </p:cNvPr>
          <p:cNvSpPr>
            <a:spLocks noGrp="1"/>
          </p:cNvSpPr>
          <p:nvPr>
            <p:ph type="title"/>
          </p:nvPr>
        </p:nvSpPr>
        <p:spPr>
          <a:xfrm>
            <a:off x="4965430" y="629268"/>
            <a:ext cx="6586491" cy="1286160"/>
          </a:xfrm>
        </p:spPr>
        <p:txBody>
          <a:bodyPr anchor="b">
            <a:normAutofit/>
          </a:bodyPr>
          <a:lstStyle/>
          <a:p>
            <a:r>
              <a:rPr lang="en-US" b="1" dirty="0"/>
              <a:t>Aurora Serverless Use Cases</a:t>
            </a:r>
          </a:p>
        </p:txBody>
      </p:sp>
      <p:sp>
        <p:nvSpPr>
          <p:cNvPr id="3" name="Content Placeholder 2">
            <a:extLst>
              <a:ext uri="{FF2B5EF4-FFF2-40B4-BE49-F238E27FC236}">
                <a16:creationId xmlns:a16="http://schemas.microsoft.com/office/drawing/2014/main" id="{FACE781D-5CD8-4E90-9608-142C4043A124}"/>
              </a:ext>
            </a:extLst>
          </p:cNvPr>
          <p:cNvSpPr>
            <a:spLocks noGrp="1"/>
          </p:cNvSpPr>
          <p:nvPr>
            <p:ph idx="1"/>
          </p:nvPr>
        </p:nvSpPr>
        <p:spPr>
          <a:xfrm>
            <a:off x="4965431" y="2438400"/>
            <a:ext cx="6586489" cy="3785419"/>
          </a:xfrm>
        </p:spPr>
        <p:txBody>
          <a:bodyPr>
            <a:normAutofit/>
          </a:bodyPr>
          <a:lstStyle/>
          <a:p>
            <a:r>
              <a:rPr lang="en-US" sz="2000"/>
              <a:t>Infrequently used applications</a:t>
            </a:r>
          </a:p>
          <a:p>
            <a:r>
              <a:rPr lang="en-US" sz="2000"/>
              <a:t>New applications (Unsure of levels of load)- Auto scale </a:t>
            </a:r>
          </a:p>
          <a:p>
            <a:r>
              <a:rPr lang="en-US" sz="2000"/>
              <a:t>Variable workloads/unpredictable workloads (certain period/time)</a:t>
            </a:r>
          </a:p>
          <a:p>
            <a:r>
              <a:rPr lang="en-US" sz="2000"/>
              <a:t>Development and test Databases</a:t>
            </a:r>
          </a:p>
          <a:p>
            <a:r>
              <a:rPr lang="en-US" sz="2000"/>
              <a:t>Multi-tenant applications where scaling is fairly aligned</a:t>
            </a:r>
          </a:p>
          <a:p>
            <a:r>
              <a:rPr lang="en-US" sz="2000"/>
              <a:t>Great for Global Read scaling- Low latency performance improvements</a:t>
            </a:r>
          </a:p>
          <a:p>
            <a:r>
              <a:rPr lang="en-US" sz="2000"/>
              <a:t>1s or less replication between regions/ no impact on DB performance</a:t>
            </a:r>
          </a:p>
          <a:p>
            <a:endParaRPr lang="en-US" sz="2000"/>
          </a:p>
          <a:p>
            <a:endParaRPr lang="en-US" sz="2000"/>
          </a:p>
          <a:p>
            <a:endParaRPr lang="en-US" sz="2000"/>
          </a:p>
          <a:p>
            <a:endParaRPr lang="en-US" sz="2000"/>
          </a:p>
          <a:p>
            <a:endParaRPr lang="en-US" sz="2000"/>
          </a:p>
        </p:txBody>
      </p:sp>
      <p:pic>
        <p:nvPicPr>
          <p:cNvPr id="5" name="Picture 4" descr="Light bulb on yellow background with sketched light beams and cord">
            <a:extLst>
              <a:ext uri="{FF2B5EF4-FFF2-40B4-BE49-F238E27FC236}">
                <a16:creationId xmlns:a16="http://schemas.microsoft.com/office/drawing/2014/main" id="{0474CEA2-6342-4D68-9F4E-17DF5EBB7E4B}"/>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86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6656-8DD9-4980-8C26-F7485390DAF8}"/>
              </a:ext>
            </a:extLst>
          </p:cNvPr>
          <p:cNvSpPr>
            <a:spLocks noGrp="1"/>
          </p:cNvSpPr>
          <p:nvPr>
            <p:ph type="title"/>
          </p:nvPr>
        </p:nvSpPr>
        <p:spPr>
          <a:xfrm>
            <a:off x="4965430" y="629268"/>
            <a:ext cx="6586491" cy="1286160"/>
          </a:xfrm>
        </p:spPr>
        <p:txBody>
          <a:bodyPr anchor="b">
            <a:normAutofit/>
          </a:bodyPr>
          <a:lstStyle/>
          <a:p>
            <a:r>
              <a:rPr lang="en-US" b="1" dirty="0"/>
              <a:t>Aurora Global Database</a:t>
            </a:r>
          </a:p>
        </p:txBody>
      </p:sp>
      <p:pic>
        <p:nvPicPr>
          <p:cNvPr id="6" name="Picture 5">
            <a:extLst>
              <a:ext uri="{FF2B5EF4-FFF2-40B4-BE49-F238E27FC236}">
                <a16:creationId xmlns:a16="http://schemas.microsoft.com/office/drawing/2014/main" id="{8EFBFCCA-04F0-4176-B0D5-D767A524D410}"/>
              </a:ext>
            </a:extLst>
          </p:cNvPr>
          <p:cNvPicPr>
            <a:picLocks noChangeAspect="1"/>
          </p:cNvPicPr>
          <p:nvPr/>
        </p:nvPicPr>
        <p:blipFill rotWithShape="1">
          <a:blip r:embed="rId2"/>
          <a:srcRect l="43428" r="12974"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041FB98-841B-4162-814F-099B2B323D4B}"/>
              </a:ext>
            </a:extLst>
          </p:cNvPr>
          <p:cNvGraphicFramePr>
            <a:graphicFrameLocks noGrp="1"/>
          </p:cNvGraphicFramePr>
          <p:nvPr>
            <p:ph idx="1"/>
            <p:extLst>
              <p:ext uri="{D42A27DB-BD31-4B8C-83A1-F6EECF244321}">
                <p14:modId xmlns:p14="http://schemas.microsoft.com/office/powerpoint/2010/main" val="411345776"/>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1493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1EBE3-1433-407A-8B57-9953CBC103F1}"/>
              </a:ext>
            </a:extLst>
          </p:cNvPr>
          <p:cNvSpPr>
            <a:spLocks noGrp="1"/>
          </p:cNvSpPr>
          <p:nvPr>
            <p:ph type="title"/>
          </p:nvPr>
        </p:nvSpPr>
        <p:spPr>
          <a:xfrm>
            <a:off x="943277" y="712269"/>
            <a:ext cx="3370998" cy="5502264"/>
          </a:xfrm>
        </p:spPr>
        <p:txBody>
          <a:bodyPr>
            <a:normAutofit/>
          </a:bodyPr>
          <a:lstStyle/>
          <a:p>
            <a:r>
              <a:rPr lang="en-US" b="1" dirty="0">
                <a:solidFill>
                  <a:srgbClr val="FFFFFF"/>
                </a:solidFill>
              </a:rPr>
              <a:t>Aurora Multi Master</a:t>
            </a: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769DD1CB-2339-441E-8E49-25A02EC30028}"/>
              </a:ext>
            </a:extLst>
          </p:cNvPr>
          <p:cNvGraphicFramePr>
            <a:graphicFrameLocks noGrp="1"/>
          </p:cNvGraphicFramePr>
          <p:nvPr>
            <p:ph idx="1"/>
            <p:extLst>
              <p:ext uri="{D42A27DB-BD31-4B8C-83A1-F6EECF244321}">
                <p14:modId xmlns:p14="http://schemas.microsoft.com/office/powerpoint/2010/main" val="1915568200"/>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25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8" name="Straight Connector 17">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40D9AC2-9A02-416C-A9AB-2979CD5DDEFB}"/>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dirty="0"/>
              <a:t>ASM vs AMM</a:t>
            </a:r>
          </a:p>
        </p:txBody>
      </p:sp>
      <p:pic>
        <p:nvPicPr>
          <p:cNvPr id="8" name="Content Placeholder 7">
            <a:extLst>
              <a:ext uri="{FF2B5EF4-FFF2-40B4-BE49-F238E27FC236}">
                <a16:creationId xmlns:a16="http://schemas.microsoft.com/office/drawing/2014/main" id="{75826DEB-99A8-4766-9E66-0590284513F6}"/>
              </a:ext>
            </a:extLst>
          </p:cNvPr>
          <p:cNvPicPr>
            <a:picLocks noGrp="1" noChangeAspect="1"/>
          </p:cNvPicPr>
          <p:nvPr>
            <p:ph sz="half" idx="1"/>
          </p:nvPr>
        </p:nvPicPr>
        <p:blipFill>
          <a:blip r:embed="rId2"/>
          <a:stretch>
            <a:fillRect/>
          </a:stretch>
        </p:blipFill>
        <p:spPr>
          <a:xfrm>
            <a:off x="897717" y="916094"/>
            <a:ext cx="5069590" cy="2509446"/>
          </a:xfrm>
          <a:prstGeom prst="rect">
            <a:avLst/>
          </a:prstGeom>
        </p:spPr>
      </p:pic>
      <p:pic>
        <p:nvPicPr>
          <p:cNvPr id="10" name="Content Placeholder 9">
            <a:extLst>
              <a:ext uri="{FF2B5EF4-FFF2-40B4-BE49-F238E27FC236}">
                <a16:creationId xmlns:a16="http://schemas.microsoft.com/office/drawing/2014/main" id="{2FF811AF-D8CE-4F5E-86D2-A1297CA7F2BD}"/>
              </a:ext>
            </a:extLst>
          </p:cNvPr>
          <p:cNvPicPr>
            <a:picLocks noGrp="1" noChangeAspect="1"/>
          </p:cNvPicPr>
          <p:nvPr>
            <p:ph sz="half" idx="2"/>
          </p:nvPr>
        </p:nvPicPr>
        <p:blipFill>
          <a:blip r:embed="rId3"/>
          <a:stretch>
            <a:fillRect/>
          </a:stretch>
        </p:blipFill>
        <p:spPr>
          <a:xfrm>
            <a:off x="6228507" y="910705"/>
            <a:ext cx="5065776" cy="2520223"/>
          </a:xfrm>
          <a:prstGeom prst="rect">
            <a:avLst/>
          </a:prstGeom>
        </p:spPr>
      </p:pic>
    </p:spTree>
    <p:extLst>
      <p:ext uri="{BB962C8B-B14F-4D97-AF65-F5344CB8AC3E}">
        <p14:creationId xmlns:p14="http://schemas.microsoft.com/office/powerpoint/2010/main" val="2115774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53A722-8503-44F2-8A8D-6FDB9778649B}"/>
              </a:ext>
            </a:extLst>
          </p:cNvPr>
          <p:cNvPicPr>
            <a:picLocks noChangeAspect="1"/>
          </p:cNvPicPr>
          <p:nvPr/>
        </p:nvPicPr>
        <p:blipFill rotWithShape="1">
          <a:blip r:embed="rId2"/>
          <a:srcRect b="6391"/>
          <a:stretch/>
        </p:blipFill>
        <p:spPr>
          <a:xfrm>
            <a:off x="838200" y="754148"/>
            <a:ext cx="10515600" cy="4995575"/>
          </a:xfrm>
          <a:prstGeom prst="rect">
            <a:avLst/>
          </a:prstGeom>
        </p:spPr>
      </p:pic>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5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32C2E2-AF34-4AC9-84FF-0011E57FA686}"/>
              </a:ext>
            </a:extLst>
          </p:cNvPr>
          <p:cNvSpPr>
            <a:spLocks noGrp="1"/>
          </p:cNvSpPr>
          <p:nvPr>
            <p:ph type="title"/>
          </p:nvPr>
        </p:nvSpPr>
        <p:spPr/>
        <p:txBody>
          <a:bodyPr/>
          <a:lstStyle/>
          <a:p>
            <a:r>
              <a:rPr lang="en-US" b="1" dirty="0"/>
              <a:t>Database Migration Service</a:t>
            </a:r>
          </a:p>
        </p:txBody>
      </p:sp>
      <p:sp>
        <p:nvSpPr>
          <p:cNvPr id="6" name="Content Placeholder 5">
            <a:extLst>
              <a:ext uri="{FF2B5EF4-FFF2-40B4-BE49-F238E27FC236}">
                <a16:creationId xmlns:a16="http://schemas.microsoft.com/office/drawing/2014/main" id="{A3A7A052-C3B6-42D1-95DA-B620BCB0E7E1}"/>
              </a:ext>
            </a:extLst>
          </p:cNvPr>
          <p:cNvSpPr>
            <a:spLocks noGrp="1"/>
          </p:cNvSpPr>
          <p:nvPr>
            <p:ph idx="1"/>
          </p:nvPr>
        </p:nvSpPr>
        <p:spPr/>
        <p:txBody>
          <a:bodyPr>
            <a:normAutofit lnSpcReduction="10000"/>
          </a:bodyPr>
          <a:lstStyle/>
          <a:p>
            <a:r>
              <a:rPr lang="en-US" dirty="0"/>
              <a:t>A Managed DB migration service</a:t>
            </a:r>
          </a:p>
          <a:p>
            <a:r>
              <a:rPr lang="en-US" dirty="0"/>
              <a:t>Runs using a replication instance</a:t>
            </a:r>
          </a:p>
          <a:p>
            <a:r>
              <a:rPr lang="en-US" dirty="0"/>
              <a:t>Source and destination endpoints</a:t>
            </a:r>
          </a:p>
          <a:p>
            <a:r>
              <a:rPr lang="en-US" dirty="0"/>
              <a:t>Sources and target DB</a:t>
            </a:r>
          </a:p>
          <a:p>
            <a:r>
              <a:rPr lang="en-US" dirty="0"/>
              <a:t>One endpoint must be on AWS</a:t>
            </a:r>
          </a:p>
          <a:p>
            <a:r>
              <a:rPr lang="en-US" dirty="0">
                <a:highlight>
                  <a:srgbClr val="FFFF00"/>
                </a:highlight>
              </a:rPr>
              <a:t>EXAMS</a:t>
            </a:r>
          </a:p>
          <a:p>
            <a:r>
              <a:rPr lang="en-US" dirty="0"/>
              <a:t>SCT = DMS</a:t>
            </a:r>
          </a:p>
          <a:p>
            <a:r>
              <a:rPr lang="en-US" dirty="0"/>
              <a:t>No downtime + DMS</a:t>
            </a:r>
          </a:p>
          <a:p>
            <a:r>
              <a:rPr lang="en-US" dirty="0"/>
              <a:t>One of the source or target on AWS = DMS</a:t>
            </a:r>
          </a:p>
        </p:txBody>
      </p:sp>
    </p:spTree>
    <p:extLst>
      <p:ext uri="{BB962C8B-B14F-4D97-AF65-F5344CB8AC3E}">
        <p14:creationId xmlns:p14="http://schemas.microsoft.com/office/powerpoint/2010/main" val="297991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BEA9-9DCE-4E48-BACE-09B83C4D967B}"/>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BF76A893-81FB-491D-BCD4-0D95753DBBBF}"/>
              </a:ext>
            </a:extLst>
          </p:cNvPr>
          <p:cNvSpPr>
            <a:spLocks noGrp="1"/>
          </p:cNvSpPr>
          <p:nvPr>
            <p:ph idx="1"/>
          </p:nvPr>
        </p:nvSpPr>
        <p:spPr/>
        <p:txBody>
          <a:bodyPr>
            <a:normAutofit fontScale="70000" lnSpcReduction="20000"/>
          </a:bodyPr>
          <a:lstStyle/>
          <a:p>
            <a:r>
              <a:rPr lang="en-US" dirty="0"/>
              <a:t>QUESTION 1</a:t>
            </a:r>
          </a:p>
          <a:p>
            <a:r>
              <a:rPr lang="en-US" dirty="0"/>
              <a:t>A solutions architect is designing a new service behind Amazon API Gateway.</a:t>
            </a:r>
          </a:p>
          <a:p>
            <a:r>
              <a:rPr lang="en-US" dirty="0"/>
              <a:t>The request patterns for the service will be unpredictable and can change suddenly from 0 requests to over 500 per second.</a:t>
            </a:r>
          </a:p>
          <a:p>
            <a:r>
              <a:rPr lang="en-US" dirty="0"/>
              <a:t>The total size of the data that needs to be persisted in a backend database is currently less than 1 GB with unpredictable future growth Data can be queried using simple key-value requests.</a:t>
            </a:r>
          </a:p>
          <a:p>
            <a:r>
              <a:rPr lang="en-US" dirty="0"/>
              <a:t>Which combination of AWS services would meet these requirements? (Select TWO )</a:t>
            </a:r>
          </a:p>
          <a:p>
            <a:endParaRPr lang="en-US" dirty="0"/>
          </a:p>
          <a:p>
            <a:r>
              <a:rPr lang="en-US" dirty="0"/>
              <a:t>A.	AWS </a:t>
            </a:r>
            <a:r>
              <a:rPr lang="en-US" dirty="0" err="1"/>
              <a:t>Fargate</a:t>
            </a:r>
            <a:endParaRPr lang="en-US" dirty="0"/>
          </a:p>
          <a:p>
            <a:r>
              <a:rPr lang="en-US" dirty="0"/>
              <a:t>B.	AWS Lambda</a:t>
            </a:r>
          </a:p>
          <a:p>
            <a:r>
              <a:rPr lang="en-US" dirty="0"/>
              <a:t>C.	Amazon DynamoDB</a:t>
            </a:r>
          </a:p>
          <a:p>
            <a:r>
              <a:rPr lang="en-US" dirty="0"/>
              <a:t>D.	Amazon EC2 Auto Scaling</a:t>
            </a:r>
          </a:p>
          <a:p>
            <a:r>
              <a:rPr lang="en-US" dirty="0"/>
              <a:t>E.	MySQL-compatible Amazon Aurora</a:t>
            </a:r>
          </a:p>
          <a:p>
            <a:endParaRPr lang="en-US" dirty="0"/>
          </a:p>
        </p:txBody>
      </p:sp>
    </p:spTree>
    <p:extLst>
      <p:ext uri="{BB962C8B-B14F-4D97-AF65-F5344CB8AC3E}">
        <p14:creationId xmlns:p14="http://schemas.microsoft.com/office/powerpoint/2010/main" val="2250528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836C4-B84C-4AAB-9415-DF63197EBFC2}"/>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666A424D-9819-4D7F-879B-7401A23EC909}"/>
              </a:ext>
            </a:extLst>
          </p:cNvPr>
          <p:cNvSpPr>
            <a:spLocks noGrp="1"/>
          </p:cNvSpPr>
          <p:nvPr>
            <p:ph idx="1"/>
          </p:nvPr>
        </p:nvSpPr>
        <p:spPr/>
        <p:txBody>
          <a:bodyPr>
            <a:normAutofit fontScale="70000" lnSpcReduction="20000"/>
          </a:bodyPr>
          <a:lstStyle/>
          <a:p>
            <a:r>
              <a:rPr lang="en-US" b="1" dirty="0"/>
              <a:t>Answer: BC</a:t>
            </a:r>
          </a:p>
          <a:p>
            <a:r>
              <a:rPr lang="en-US" dirty="0"/>
              <a:t>Explanation:</a:t>
            </a:r>
          </a:p>
          <a:p>
            <a:r>
              <a:rPr lang="en-US" dirty="0"/>
              <a:t>In this case AWS Lambda can perform the computation and store the data in an Amazon DynamoDB table. Lambda can scale concurrent executions to meet demand easily and DynamoDB is built for key-value data storage requirements and is also serverless and easily scalable. This is therefore a cost effective solution for unpredictable workloads.</a:t>
            </a:r>
          </a:p>
          <a:p>
            <a:r>
              <a:rPr lang="en-US" dirty="0"/>
              <a:t>CORRECT: "AWS Lambda" is a correct answer. CORRECT: "Amazon DynamoDB" is also a correct answer.</a:t>
            </a:r>
          </a:p>
          <a:p>
            <a:r>
              <a:rPr lang="en-US" dirty="0"/>
              <a:t>INCORRECT: "AWS </a:t>
            </a:r>
            <a:r>
              <a:rPr lang="en-US" dirty="0" err="1"/>
              <a:t>Fargate</a:t>
            </a:r>
            <a:r>
              <a:rPr lang="en-US" dirty="0"/>
              <a:t>" is incorrect as containers run constantly and therefore incur costs even when no requests are being made.</a:t>
            </a:r>
          </a:p>
          <a:p>
            <a:r>
              <a:rPr lang="en-US" dirty="0"/>
              <a:t>INCORRECT: "Amazon EC2 Auto Scaling" is incorrect as this uses EC2 instances which will incur costs even when no requests are being made.</a:t>
            </a:r>
          </a:p>
          <a:p>
            <a:r>
              <a:rPr lang="en-US" dirty="0"/>
              <a:t>INCORRECT: "Amazon RDS" is incorrect as this is a relational database not a No-SQL database. It is therefore not suitable for key-value data storage requirements.</a:t>
            </a:r>
          </a:p>
          <a:p>
            <a:r>
              <a:rPr lang="en-US" dirty="0"/>
              <a:t>References: https://aws.amazon.com/lambda/features/ https://aws.amazon.com/dynamodb//</a:t>
            </a:r>
          </a:p>
          <a:p>
            <a:endParaRPr lang="en-US" dirty="0"/>
          </a:p>
        </p:txBody>
      </p:sp>
    </p:spTree>
    <p:extLst>
      <p:ext uri="{BB962C8B-B14F-4D97-AF65-F5344CB8AC3E}">
        <p14:creationId xmlns:p14="http://schemas.microsoft.com/office/powerpoint/2010/main" val="207038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7B8B018-1969-49B7-83D9-20A5ED4E56AA}"/>
              </a:ext>
            </a:extLst>
          </p:cNvPr>
          <p:cNvSpPr>
            <a:spLocks noGrp="1"/>
          </p:cNvSpPr>
          <p:nvPr>
            <p:ph type="title"/>
          </p:nvPr>
        </p:nvSpPr>
        <p:spPr>
          <a:xfrm>
            <a:off x="786385" y="841248"/>
            <a:ext cx="3515244" cy="5340097"/>
          </a:xfrm>
        </p:spPr>
        <p:txBody>
          <a:bodyPr anchor="ctr">
            <a:normAutofit/>
          </a:bodyPr>
          <a:lstStyle/>
          <a:p>
            <a:r>
              <a:rPr kumimoji="0" lang="en-US" sz="2600" b="1" i="0" u="none" strike="noStrike" kern="1200" cap="none" spc="0" normalizeH="0" baseline="0" noProof="0" dirty="0">
                <a:ln>
                  <a:noFill/>
                </a:ln>
                <a:solidFill>
                  <a:schemeClr val="bg1"/>
                </a:solidFill>
                <a:effectLst/>
                <a:uLnTx/>
                <a:uFillTx/>
                <a:latin typeface="Sagona Book"/>
                <a:ea typeface="+mj-ea"/>
                <a:cs typeface="+mj-cs"/>
              </a:rPr>
              <a:t>Non –Relational Database(NOSQL)</a:t>
            </a:r>
            <a:br>
              <a:rPr kumimoji="0" lang="en-US" sz="2600" b="0" i="0" u="none" strike="noStrike" kern="1200" cap="none" spc="0" normalizeH="0" baseline="0" noProof="0" dirty="0">
                <a:ln>
                  <a:noFill/>
                </a:ln>
                <a:solidFill>
                  <a:schemeClr val="bg1"/>
                </a:solidFill>
                <a:effectLst/>
                <a:uLnTx/>
                <a:uFillTx/>
                <a:latin typeface="Sagona Book"/>
                <a:ea typeface="+mj-ea"/>
                <a:cs typeface="+mj-cs"/>
              </a:rPr>
            </a:br>
            <a:endParaRPr lang="en-US" sz="2600" dirty="0">
              <a:solidFill>
                <a:schemeClr val="bg1"/>
              </a:solidFill>
            </a:endParaRPr>
          </a:p>
        </p:txBody>
      </p:sp>
      <p:graphicFrame>
        <p:nvGraphicFramePr>
          <p:cNvPr id="5" name="Content Placeholder 2">
            <a:extLst>
              <a:ext uri="{FF2B5EF4-FFF2-40B4-BE49-F238E27FC236}">
                <a16:creationId xmlns:a16="http://schemas.microsoft.com/office/drawing/2014/main" id="{205C01E2-6F20-4ADE-9294-A66B47A09B96}"/>
              </a:ext>
            </a:extLst>
          </p:cNvPr>
          <p:cNvGraphicFramePr>
            <a:graphicFrameLocks noGrp="1"/>
          </p:cNvGraphicFramePr>
          <p:nvPr>
            <p:ph idx="1"/>
            <p:extLst>
              <p:ext uri="{D42A27DB-BD31-4B8C-83A1-F6EECF244321}">
                <p14:modId xmlns:p14="http://schemas.microsoft.com/office/powerpoint/2010/main" val="250219546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95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8946-A285-41E4-B5D1-F510C746D5F8}"/>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5B565F72-F3B5-4215-B2D1-D4A8BC2E9383}"/>
              </a:ext>
            </a:extLst>
          </p:cNvPr>
          <p:cNvSpPr>
            <a:spLocks noGrp="1"/>
          </p:cNvSpPr>
          <p:nvPr>
            <p:ph idx="1"/>
          </p:nvPr>
        </p:nvSpPr>
        <p:spPr/>
        <p:txBody>
          <a:bodyPr>
            <a:normAutofit fontScale="92500" lnSpcReduction="20000"/>
          </a:bodyPr>
          <a:lstStyle/>
          <a:p>
            <a:pPr marL="0" indent="0">
              <a:buNone/>
            </a:pPr>
            <a:r>
              <a:rPr lang="en-US" dirty="0"/>
              <a:t>QUESTION 7</a:t>
            </a:r>
          </a:p>
          <a:p>
            <a:pPr marL="0" indent="0">
              <a:buNone/>
            </a:pPr>
            <a:r>
              <a:rPr lang="en-US" dirty="0"/>
              <a:t>A solutions architect is deploying a distributed database on multiple Amazon EC2 instances. The database stores all data on multiple instances so it can withstand the loss of an instance. The database requires block storage with latency and throughput to support several million transactions per second per server.</a:t>
            </a:r>
          </a:p>
          <a:p>
            <a:pPr marL="0" indent="0">
              <a:buNone/>
            </a:pPr>
            <a:r>
              <a:rPr lang="en-US" dirty="0"/>
              <a:t>Which storage solution should the solutions architect use?</a:t>
            </a:r>
          </a:p>
          <a:p>
            <a:pPr marL="0" indent="0">
              <a:buNone/>
            </a:pPr>
            <a:endParaRPr lang="en-US" dirty="0"/>
          </a:p>
          <a:p>
            <a:pPr marL="0" indent="0">
              <a:buNone/>
            </a:pPr>
            <a:r>
              <a:rPr lang="en-US" dirty="0"/>
              <a:t>A.	Amazon EBS</a:t>
            </a:r>
          </a:p>
          <a:p>
            <a:pPr marL="0" indent="0">
              <a:buNone/>
            </a:pPr>
            <a:r>
              <a:rPr lang="en-US" dirty="0"/>
              <a:t>B.	Amazon EC2 instance store</a:t>
            </a:r>
          </a:p>
          <a:p>
            <a:pPr marL="0" indent="0">
              <a:buNone/>
            </a:pPr>
            <a:r>
              <a:rPr lang="en-US" dirty="0"/>
              <a:t>C.	Amazon EFS</a:t>
            </a:r>
          </a:p>
          <a:p>
            <a:pPr marL="0" indent="0">
              <a:buNone/>
            </a:pPr>
            <a:r>
              <a:rPr lang="en-US" dirty="0"/>
              <a:t>D.	Amazon S3</a:t>
            </a:r>
          </a:p>
          <a:p>
            <a:pPr marL="0" indent="0">
              <a:buNone/>
            </a:pPr>
            <a:endParaRPr lang="en-US" dirty="0"/>
          </a:p>
        </p:txBody>
      </p:sp>
    </p:spTree>
    <p:extLst>
      <p:ext uri="{BB962C8B-B14F-4D97-AF65-F5344CB8AC3E}">
        <p14:creationId xmlns:p14="http://schemas.microsoft.com/office/powerpoint/2010/main" val="4218559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16C8-439F-4CE0-9C95-7E019C0498A5}"/>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A5DFCFDB-6204-4D2A-A8F7-138B9BFBD5A9}"/>
              </a:ext>
            </a:extLst>
          </p:cNvPr>
          <p:cNvSpPr>
            <a:spLocks noGrp="1"/>
          </p:cNvSpPr>
          <p:nvPr>
            <p:ph idx="1"/>
          </p:nvPr>
        </p:nvSpPr>
        <p:spPr/>
        <p:txBody>
          <a:bodyPr/>
          <a:lstStyle/>
          <a:p>
            <a:r>
              <a:rPr lang="en-US" b="1" dirty="0"/>
              <a:t>Answer: B</a:t>
            </a:r>
          </a:p>
          <a:p>
            <a:r>
              <a:rPr lang="en-US" dirty="0"/>
              <a:t>Explanation:</a:t>
            </a:r>
          </a:p>
          <a:p>
            <a:r>
              <a:rPr lang="en-US" dirty="0"/>
              <a:t>It is block storage made for high trough put and low latency. https://docs.aws.amazon.com/AWSEC2/latest/UserGuide/InstanceStorage.html</a:t>
            </a:r>
          </a:p>
          <a:p>
            <a:endParaRPr lang="en-US" dirty="0"/>
          </a:p>
        </p:txBody>
      </p:sp>
    </p:spTree>
    <p:extLst>
      <p:ext uri="{BB962C8B-B14F-4D97-AF65-F5344CB8AC3E}">
        <p14:creationId xmlns:p14="http://schemas.microsoft.com/office/powerpoint/2010/main" val="430597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8032-DBC1-4163-B126-88F40A7A1AA7}"/>
              </a:ext>
            </a:extLst>
          </p:cNvPr>
          <p:cNvSpPr>
            <a:spLocks noGrp="1"/>
          </p:cNvSpPr>
          <p:nvPr>
            <p:ph type="title"/>
          </p:nvPr>
        </p:nvSpPr>
        <p:spPr/>
        <p:txBody>
          <a:bodyPr/>
          <a:lstStyle/>
          <a:p>
            <a:r>
              <a:rPr lang="en-US" dirty="0"/>
              <a:t>QUESTION </a:t>
            </a:r>
            <a:br>
              <a:rPr lang="en-US" dirty="0"/>
            </a:br>
            <a:endParaRPr lang="en-US" dirty="0"/>
          </a:p>
        </p:txBody>
      </p:sp>
      <p:sp>
        <p:nvSpPr>
          <p:cNvPr id="3" name="Content Placeholder 2">
            <a:extLst>
              <a:ext uri="{FF2B5EF4-FFF2-40B4-BE49-F238E27FC236}">
                <a16:creationId xmlns:a16="http://schemas.microsoft.com/office/drawing/2014/main" id="{EF5E98E6-E4AB-452C-9990-1C1F93BE6CB5}"/>
              </a:ext>
            </a:extLst>
          </p:cNvPr>
          <p:cNvSpPr>
            <a:spLocks noGrp="1"/>
          </p:cNvSpPr>
          <p:nvPr>
            <p:ph idx="1"/>
          </p:nvPr>
        </p:nvSpPr>
        <p:spPr/>
        <p:txBody>
          <a:bodyPr>
            <a:normAutofit fontScale="62500" lnSpcReduction="20000"/>
          </a:bodyPr>
          <a:lstStyle/>
          <a:p>
            <a:r>
              <a:rPr lang="en-US" dirty="0"/>
              <a:t>A company has an application that calls AWS Lambda functions.</a:t>
            </a:r>
          </a:p>
          <a:p>
            <a:r>
              <a:rPr lang="en-US" dirty="0"/>
              <a:t>A recent code review found database credentials stored in the source code. The database credentials need to be removed from the Lambda source code.</a:t>
            </a:r>
          </a:p>
          <a:p>
            <a:r>
              <a:rPr lang="en-US" dirty="0"/>
              <a:t>The credentials must then be securely stored and rotated on an ongoing basis to meet security policy requirements.</a:t>
            </a:r>
          </a:p>
          <a:p>
            <a:r>
              <a:rPr lang="en-US" dirty="0"/>
              <a:t>What should a solutions architect recommend to meet these requirements?</a:t>
            </a:r>
          </a:p>
          <a:p>
            <a:endParaRPr lang="en-US" dirty="0"/>
          </a:p>
          <a:p>
            <a:r>
              <a:rPr lang="en-US" dirty="0"/>
              <a:t>A.	Store the password in AWS </a:t>
            </a:r>
            <a:r>
              <a:rPr lang="en-US" dirty="0" err="1"/>
              <a:t>CloudHSM</a:t>
            </a:r>
            <a:r>
              <a:rPr lang="en-US" dirty="0"/>
              <a:t>.</a:t>
            </a:r>
          </a:p>
          <a:p>
            <a:r>
              <a:rPr lang="en-US" dirty="0"/>
              <a:t>Associate the Lambda function with a role that can retrieve the password from </a:t>
            </a:r>
            <a:r>
              <a:rPr lang="en-US" dirty="0" err="1"/>
              <a:t>CloudHSM</a:t>
            </a:r>
            <a:r>
              <a:rPr lang="en-US" dirty="0"/>
              <a:t> given its key ID.</a:t>
            </a:r>
          </a:p>
          <a:p>
            <a:r>
              <a:rPr lang="en-US" dirty="0"/>
              <a:t>B.	Store the password in AWS Secrets Manager.</a:t>
            </a:r>
          </a:p>
          <a:p>
            <a:r>
              <a:rPr lang="en-US" dirty="0"/>
              <a:t>Associate the Lambda function with a role that can retrieve the password from Secrets Manager given its secret ID.</a:t>
            </a:r>
          </a:p>
          <a:p>
            <a:r>
              <a:rPr lang="en-US" dirty="0"/>
              <a:t>C.	Move the database password to an environment variable associated with the Lambda function. Retrieve the password from the environment variable upon execution.</a:t>
            </a:r>
          </a:p>
          <a:p>
            <a:r>
              <a:rPr lang="en-US" dirty="0"/>
              <a:t>D.	Store the password in AWS Key Management Service (AWS KMS).</a:t>
            </a:r>
          </a:p>
          <a:p>
            <a:endParaRPr lang="en-US" dirty="0"/>
          </a:p>
        </p:txBody>
      </p:sp>
    </p:spTree>
    <p:extLst>
      <p:ext uri="{BB962C8B-B14F-4D97-AF65-F5344CB8AC3E}">
        <p14:creationId xmlns:p14="http://schemas.microsoft.com/office/powerpoint/2010/main" val="2607646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17D6-3409-4600-A034-CFC41D8139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F73A75-0E98-4940-B0EF-7260AF703CEA}"/>
              </a:ext>
            </a:extLst>
          </p:cNvPr>
          <p:cNvSpPr>
            <a:spLocks noGrp="1"/>
          </p:cNvSpPr>
          <p:nvPr>
            <p:ph idx="1"/>
          </p:nvPr>
        </p:nvSpPr>
        <p:spPr/>
        <p:txBody>
          <a:bodyPr/>
          <a:lstStyle/>
          <a:p>
            <a:r>
              <a:rPr lang="en-US" dirty="0"/>
              <a:t>Answer: B</a:t>
            </a:r>
          </a:p>
        </p:txBody>
      </p:sp>
    </p:spTree>
    <p:extLst>
      <p:ext uri="{BB962C8B-B14F-4D97-AF65-F5344CB8AC3E}">
        <p14:creationId xmlns:p14="http://schemas.microsoft.com/office/powerpoint/2010/main" val="497935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E074-C7AF-4806-A157-78A0E68C7B50}"/>
              </a:ext>
            </a:extLst>
          </p:cNvPr>
          <p:cNvSpPr>
            <a:spLocks noGrp="1"/>
          </p:cNvSpPr>
          <p:nvPr>
            <p:ph type="title"/>
          </p:nvPr>
        </p:nvSpPr>
        <p:spPr/>
        <p:txBody>
          <a:bodyPr/>
          <a:lstStyle/>
          <a:p>
            <a:r>
              <a:rPr lang="en-US" dirty="0"/>
              <a:t>QUESTION 15</a:t>
            </a:r>
            <a:br>
              <a:rPr lang="en-US" dirty="0"/>
            </a:br>
            <a:endParaRPr lang="en-US" dirty="0"/>
          </a:p>
        </p:txBody>
      </p:sp>
      <p:sp>
        <p:nvSpPr>
          <p:cNvPr id="3" name="Content Placeholder 2">
            <a:extLst>
              <a:ext uri="{FF2B5EF4-FFF2-40B4-BE49-F238E27FC236}">
                <a16:creationId xmlns:a16="http://schemas.microsoft.com/office/drawing/2014/main" id="{56522118-6AEE-4059-995C-6281CF8D7345}"/>
              </a:ext>
            </a:extLst>
          </p:cNvPr>
          <p:cNvSpPr>
            <a:spLocks noGrp="1"/>
          </p:cNvSpPr>
          <p:nvPr>
            <p:ph idx="1"/>
          </p:nvPr>
        </p:nvSpPr>
        <p:spPr/>
        <p:txBody>
          <a:bodyPr>
            <a:normAutofit fontScale="62500" lnSpcReduction="20000"/>
          </a:bodyPr>
          <a:lstStyle/>
          <a:p>
            <a:r>
              <a:rPr lang="en-US" dirty="0"/>
              <a:t>A company currently operates a web application backed by an Amazon RDS MySQL database. It has automated backups that are run daily and are not encrypted.</a:t>
            </a:r>
          </a:p>
          <a:p>
            <a:r>
              <a:rPr lang="en-US" dirty="0"/>
              <a:t>A security audit requires future backups to be encrypted and the unencrypted backups to be destroyed.</a:t>
            </a:r>
          </a:p>
          <a:p>
            <a:r>
              <a:rPr lang="en-US" dirty="0"/>
              <a:t>The company will make at least one encrypted backup before destroying the old backups What should be done to enable encryption for future backups?</a:t>
            </a:r>
          </a:p>
          <a:p>
            <a:endParaRPr lang="en-US" dirty="0"/>
          </a:p>
          <a:p>
            <a:r>
              <a:rPr lang="en-US" dirty="0"/>
              <a:t>A.	Enable default encryption for the Amazon S3 bucket where backups are stored</a:t>
            </a:r>
          </a:p>
          <a:p>
            <a:r>
              <a:rPr lang="en-US" dirty="0"/>
              <a:t>B.	Modify the backup section of the database configuration to toggle the Enable encryption check box.</a:t>
            </a:r>
          </a:p>
          <a:p>
            <a:r>
              <a:rPr lang="en-US" dirty="0"/>
              <a:t>C.	Create a snapshot of the database. Copy it to an encrypted snapshot.</a:t>
            </a:r>
          </a:p>
          <a:p>
            <a:r>
              <a:rPr lang="en-US" dirty="0"/>
              <a:t>Restore the database from the encrypted snapshot.</a:t>
            </a:r>
          </a:p>
          <a:p>
            <a:r>
              <a:rPr lang="en-US" dirty="0"/>
              <a:t>D.	Enable an encrypted read replica on RDS for MySQL. Promote the encrypted read replica to primary.</a:t>
            </a:r>
          </a:p>
          <a:p>
            <a:r>
              <a:rPr lang="en-US" dirty="0"/>
              <a:t>Remove the original database instance.</a:t>
            </a:r>
          </a:p>
          <a:p>
            <a:endParaRPr lang="en-US" dirty="0"/>
          </a:p>
        </p:txBody>
      </p:sp>
    </p:spTree>
    <p:extLst>
      <p:ext uri="{BB962C8B-B14F-4D97-AF65-F5344CB8AC3E}">
        <p14:creationId xmlns:p14="http://schemas.microsoft.com/office/powerpoint/2010/main" val="3842801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A301-53ED-4FA6-AB08-3B5DF3EA8955}"/>
              </a:ext>
            </a:extLst>
          </p:cNvPr>
          <p:cNvSpPr>
            <a:spLocks noGrp="1"/>
          </p:cNvSpPr>
          <p:nvPr>
            <p:ph type="title"/>
          </p:nvPr>
        </p:nvSpPr>
        <p:spPr/>
        <p:txBody>
          <a:bodyPr/>
          <a:lstStyle/>
          <a:p>
            <a:r>
              <a:rPr lang="en-US" b="1" dirty="0"/>
              <a:t>Answer: C</a:t>
            </a:r>
            <a:br>
              <a:rPr lang="en-US" b="1" dirty="0"/>
            </a:br>
            <a:endParaRPr lang="en-US" b="1" dirty="0"/>
          </a:p>
        </p:txBody>
      </p:sp>
      <p:sp>
        <p:nvSpPr>
          <p:cNvPr id="3" name="Content Placeholder 2">
            <a:extLst>
              <a:ext uri="{FF2B5EF4-FFF2-40B4-BE49-F238E27FC236}">
                <a16:creationId xmlns:a16="http://schemas.microsoft.com/office/drawing/2014/main" id="{090982C1-CEB7-4331-9693-241E0BBD266C}"/>
              </a:ext>
            </a:extLst>
          </p:cNvPr>
          <p:cNvSpPr>
            <a:spLocks noGrp="1"/>
          </p:cNvSpPr>
          <p:nvPr>
            <p:ph idx="1"/>
          </p:nvPr>
        </p:nvSpPr>
        <p:spPr/>
        <p:txBody>
          <a:bodyPr>
            <a:normAutofit fontScale="55000" lnSpcReduction="20000"/>
          </a:bodyPr>
          <a:lstStyle/>
          <a:p>
            <a:r>
              <a:rPr lang="en-US" dirty="0"/>
              <a:t>Explanation:</a:t>
            </a:r>
          </a:p>
          <a:p>
            <a:r>
              <a:rPr lang="en-US" dirty="0"/>
              <a:t>Amazon RDS uses snapshots for backup. Snapshots are encrypted when created only if the database is encrypted and you can only select encryption for the database when you first create it. In this case the database, and hence the snapshots, ad unencrypted.</a:t>
            </a:r>
          </a:p>
          <a:p>
            <a:r>
              <a:rPr lang="en-US" dirty="0"/>
              <a:t>However, you can create an encrypted copy of a snapshot. You can restore using that snapshot which creates a new DB instance that has encryption enabled. From that point on encryption will be enabled for all snapshots.</a:t>
            </a:r>
          </a:p>
          <a:p>
            <a:r>
              <a:rPr lang="en-US" dirty="0"/>
              <a:t>CORRECT: "Create a snapshot of the database. Copy it to an encrypted snapshot. Restore the database from the encrypted snapshot" is the correct answer. INCORRECT: "Enable an encrypted read replica on RDS for MySQL. Promote the encrypted read replica to primary.</a:t>
            </a:r>
          </a:p>
          <a:p>
            <a:r>
              <a:rPr lang="en-US" dirty="0"/>
              <a:t>Remove the original database instance" is incorrect as you cannot create an encrypted read replica from an unencrypted master.</a:t>
            </a:r>
          </a:p>
          <a:p>
            <a:r>
              <a:rPr lang="en-US" dirty="0"/>
              <a:t>INCORRECT: "Modify the backup section of the database configuration to toggle the Enable encryption check box" is incorrect as you cannot add encryption for an existing database.</a:t>
            </a:r>
          </a:p>
          <a:p>
            <a:r>
              <a:rPr lang="en-US" dirty="0"/>
              <a:t>INCORRECT: "Enable default encryption for the Amazon S3 bucket where backups are stored" is incorrect because you do not have access to the S3 bucket in which snapshots are stored.</a:t>
            </a:r>
          </a:p>
          <a:p>
            <a:r>
              <a:rPr lang="en-US" dirty="0"/>
              <a:t>References:</a:t>
            </a:r>
          </a:p>
          <a:p>
            <a:r>
              <a:rPr lang="en-US" dirty="0"/>
              <a:t>https://docs.aws.amazon.com/AmazonRDS/latest/UserGuide/Overview.Encryption.html</a:t>
            </a:r>
          </a:p>
          <a:p>
            <a:endParaRPr lang="en-US" dirty="0"/>
          </a:p>
        </p:txBody>
      </p:sp>
    </p:spTree>
    <p:extLst>
      <p:ext uri="{BB962C8B-B14F-4D97-AF65-F5344CB8AC3E}">
        <p14:creationId xmlns:p14="http://schemas.microsoft.com/office/powerpoint/2010/main" val="4124417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75FE-4970-4A59-A766-55FFE458740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99BFC3F7-B91D-49C6-83D2-D9340E8BA165}"/>
              </a:ext>
            </a:extLst>
          </p:cNvPr>
          <p:cNvSpPr>
            <a:spLocks noGrp="1"/>
          </p:cNvSpPr>
          <p:nvPr>
            <p:ph idx="1"/>
          </p:nvPr>
        </p:nvSpPr>
        <p:spPr/>
        <p:txBody>
          <a:bodyPr>
            <a:normAutofit fontScale="62500" lnSpcReduction="20000"/>
          </a:bodyPr>
          <a:lstStyle/>
          <a:p>
            <a:r>
              <a:rPr lang="en-US" dirty="0"/>
              <a:t>A three-tier application is being created to host small news articles. The application is expected to serve millions of users. When breaking news occurs, the site must handle very large spikes in traffic without significantly impacting database performance.</a:t>
            </a:r>
          </a:p>
          <a:p>
            <a:endParaRPr lang="en-US" dirty="0"/>
          </a:p>
          <a:p>
            <a:r>
              <a:rPr lang="en-US" dirty="0"/>
              <a:t>Which design meets these requirements while minimizing costs?</a:t>
            </a:r>
          </a:p>
          <a:p>
            <a:r>
              <a:rPr lang="en-US" dirty="0"/>
              <a:t> </a:t>
            </a:r>
          </a:p>
          <a:p>
            <a:endParaRPr lang="en-US" dirty="0"/>
          </a:p>
          <a:p>
            <a:endParaRPr lang="en-US" dirty="0"/>
          </a:p>
          <a:p>
            <a:r>
              <a:rPr lang="en-US" dirty="0"/>
              <a:t>A.	Use Auto Scaling groups to increase the number of Amazon EC2 instances delivering the web</a:t>
            </a:r>
          </a:p>
          <a:p>
            <a:r>
              <a:rPr lang="en-US" dirty="0"/>
              <a:t>application</a:t>
            </a:r>
          </a:p>
          <a:p>
            <a:r>
              <a:rPr lang="en-US" dirty="0"/>
              <a:t>B.	Use Auto Scaling groups to increase the size of the Amazon RDS instances delivering the database</a:t>
            </a:r>
          </a:p>
          <a:p>
            <a:r>
              <a:rPr lang="en-US" dirty="0"/>
              <a:t>C.	Use Amazon DynamoDB strongly consistent reads to adjust for the increase in traffic</a:t>
            </a:r>
          </a:p>
          <a:p>
            <a:r>
              <a:rPr lang="en-US" dirty="0"/>
              <a:t>D.	Use Amazon DynamoDB Accelerator (DAX) to cache read operations to the database</a:t>
            </a:r>
          </a:p>
          <a:p>
            <a:endParaRPr lang="en-US" dirty="0"/>
          </a:p>
        </p:txBody>
      </p:sp>
    </p:spTree>
    <p:extLst>
      <p:ext uri="{BB962C8B-B14F-4D97-AF65-F5344CB8AC3E}">
        <p14:creationId xmlns:p14="http://schemas.microsoft.com/office/powerpoint/2010/main" val="198386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C91B-3F7C-4F2F-926F-27DDB9DDF6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2B6B98-DB7E-47F9-830C-057338670C74}"/>
              </a:ext>
            </a:extLst>
          </p:cNvPr>
          <p:cNvSpPr>
            <a:spLocks noGrp="1"/>
          </p:cNvSpPr>
          <p:nvPr>
            <p:ph idx="1"/>
          </p:nvPr>
        </p:nvSpPr>
        <p:spPr/>
        <p:txBody>
          <a:bodyPr/>
          <a:lstStyle/>
          <a:p>
            <a:r>
              <a:rPr lang="en-US" dirty="0"/>
              <a:t>Answer: D</a:t>
            </a:r>
          </a:p>
          <a:p>
            <a:r>
              <a:rPr lang="en-US" dirty="0"/>
              <a:t>Explanation:</a:t>
            </a:r>
          </a:p>
          <a:p>
            <a:r>
              <a:rPr lang="en-US" dirty="0"/>
              <a:t>DAX has in memory cache. If breaking news happens, majority of the users searching will look for the exact same thing. That being said, requests will query the Memory Cache first and will not need to fetch the data from the DB directly.</a:t>
            </a:r>
          </a:p>
          <a:p>
            <a:endParaRPr lang="en-US" dirty="0"/>
          </a:p>
        </p:txBody>
      </p:sp>
    </p:spTree>
    <p:extLst>
      <p:ext uri="{BB962C8B-B14F-4D97-AF65-F5344CB8AC3E}">
        <p14:creationId xmlns:p14="http://schemas.microsoft.com/office/powerpoint/2010/main" val="1639954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9516-24F0-405C-9726-75A624CD14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3777D2-19A9-40A6-B773-7E727B6661FE}"/>
              </a:ext>
            </a:extLst>
          </p:cNvPr>
          <p:cNvSpPr>
            <a:spLocks noGrp="1"/>
          </p:cNvSpPr>
          <p:nvPr>
            <p:ph idx="1"/>
          </p:nvPr>
        </p:nvSpPr>
        <p:spPr/>
        <p:txBody>
          <a:bodyPr>
            <a:normAutofit fontScale="62500" lnSpcReduction="20000"/>
          </a:bodyPr>
          <a:lstStyle/>
          <a:p>
            <a:r>
              <a:rPr lang="en-US" dirty="0"/>
              <a:t>QUESTION 19</a:t>
            </a:r>
          </a:p>
          <a:p>
            <a:r>
              <a:rPr lang="en-US" dirty="0"/>
              <a:t>During a review of business applications, a Solutions Architect identifies a critical application with a relational database that was built by a business user and is running on the user's desktop. To reduce the risk of a business interruption, the Solutions Architect wants to migrate the application to a highly available, multi-tiered solution in AWS.</a:t>
            </a:r>
          </a:p>
          <a:p>
            <a:r>
              <a:rPr lang="en-US" dirty="0"/>
              <a:t>What should the Solutions Architect do to accomplish this with the LEAST amount of disruption to the business?</a:t>
            </a:r>
          </a:p>
          <a:p>
            <a:endParaRPr lang="en-US" dirty="0"/>
          </a:p>
          <a:p>
            <a:r>
              <a:rPr lang="en-US" dirty="0"/>
              <a:t>A.	Create an import package of the application code for upload to AWS Lambda, and include a</a:t>
            </a:r>
          </a:p>
          <a:p>
            <a:r>
              <a:rPr lang="en-US" dirty="0"/>
              <a:t>function to create another Lambda function to migrate data into an Amazon RDS database</a:t>
            </a:r>
          </a:p>
          <a:p>
            <a:r>
              <a:rPr lang="en-US" dirty="0"/>
              <a:t>B.	Create an image of the user's desktop, migrate it to Amazon EC2 using VM Import, and place the EC2 instance in an Auto Scaling group</a:t>
            </a:r>
          </a:p>
          <a:p>
            <a:r>
              <a:rPr lang="en-US" dirty="0"/>
              <a:t>C.	Pre-stage new Amazon EC2 instances running the application code on AWS behind an Application Load Balancer and an Amazon RDS Multi-AZ DB instance</a:t>
            </a:r>
          </a:p>
          <a:p>
            <a:r>
              <a:rPr lang="en-US" dirty="0"/>
              <a:t>D.	Use AWS DMS to migrate the backend database to an Amazon RDS Multi-AZ DB instance. Migrate the application code to AWS Elastic Beanstalk</a:t>
            </a:r>
          </a:p>
          <a:p>
            <a:endParaRPr lang="en-US" dirty="0"/>
          </a:p>
        </p:txBody>
      </p:sp>
    </p:spTree>
    <p:extLst>
      <p:ext uri="{BB962C8B-B14F-4D97-AF65-F5344CB8AC3E}">
        <p14:creationId xmlns:p14="http://schemas.microsoft.com/office/powerpoint/2010/main" val="2179829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D6D1-8497-403E-830A-7145B992BB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89385D-7688-48D8-83BE-804906A92366}"/>
              </a:ext>
            </a:extLst>
          </p:cNvPr>
          <p:cNvSpPr>
            <a:spLocks noGrp="1"/>
          </p:cNvSpPr>
          <p:nvPr>
            <p:ph idx="1"/>
          </p:nvPr>
        </p:nvSpPr>
        <p:spPr/>
        <p:txBody>
          <a:bodyPr/>
          <a:lstStyle/>
          <a:p>
            <a:r>
              <a:rPr lang="en-US" dirty="0"/>
              <a:t>Answer: D</a:t>
            </a:r>
          </a:p>
        </p:txBody>
      </p:sp>
    </p:spTree>
    <p:extLst>
      <p:ext uri="{BB962C8B-B14F-4D97-AF65-F5344CB8AC3E}">
        <p14:creationId xmlns:p14="http://schemas.microsoft.com/office/powerpoint/2010/main" val="321505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69915-8E28-4BCA-80D5-88AF70665E2F}"/>
              </a:ext>
            </a:extLst>
          </p:cNvPr>
          <p:cNvSpPr>
            <a:spLocks noGrp="1"/>
          </p:cNvSpPr>
          <p:nvPr>
            <p:ph type="title"/>
          </p:nvPr>
        </p:nvSpPr>
        <p:spPr>
          <a:xfrm>
            <a:off x="6513788" y="365125"/>
            <a:ext cx="4840010" cy="1807305"/>
          </a:xfrm>
        </p:spPr>
        <p:txBody>
          <a:bodyPr>
            <a:normAutofit fontScale="90000"/>
          </a:bodyPr>
          <a:lstStyle/>
          <a:p>
            <a:br>
              <a:rPr kumimoji="0" lang="en-US" sz="3400" b="1" i="0" u="none" strike="noStrike" kern="1200" cap="none" spc="0" normalizeH="0" baseline="0" noProof="0" dirty="0">
                <a:ln>
                  <a:noFill/>
                </a:ln>
                <a:effectLst/>
                <a:uLnTx/>
                <a:uFillTx/>
                <a:latin typeface="Sagona Book"/>
                <a:ea typeface="+mj-ea"/>
                <a:cs typeface="+mj-cs"/>
              </a:rPr>
            </a:br>
            <a:r>
              <a:rPr kumimoji="0" lang="en-US" sz="3400" b="1" i="0" u="none" strike="noStrike" kern="1200" cap="none" spc="0" normalizeH="0" baseline="0" noProof="0" dirty="0">
                <a:ln>
                  <a:noFill/>
                </a:ln>
                <a:effectLst/>
                <a:uLnTx/>
                <a:uFillTx/>
                <a:latin typeface="Sagona Book"/>
                <a:ea typeface="+mj-ea"/>
                <a:cs typeface="+mj-cs"/>
              </a:rPr>
              <a:t>Types of  </a:t>
            </a:r>
            <a:r>
              <a:rPr lang="en-US" sz="3400" b="1" dirty="0">
                <a:latin typeface="Sagona Book"/>
              </a:rPr>
              <a:t>Non relational </a:t>
            </a:r>
            <a:r>
              <a:rPr kumimoji="0" lang="en-US" sz="3400" b="1" i="0" u="none" strike="noStrike" kern="1200" cap="none" spc="0" normalizeH="0" baseline="0" noProof="0" dirty="0">
                <a:ln>
                  <a:noFill/>
                </a:ln>
                <a:effectLst/>
                <a:uLnTx/>
                <a:uFillTx/>
                <a:latin typeface="Sagona Book"/>
                <a:ea typeface="+mj-ea"/>
                <a:cs typeface="+mj-cs"/>
              </a:rPr>
              <a:t>DB (NoSQL)</a:t>
            </a:r>
            <a:endParaRPr lang="en-US" sz="3400" b="1" dirty="0"/>
          </a:p>
        </p:txBody>
      </p:sp>
      <p:pic>
        <p:nvPicPr>
          <p:cNvPr id="5" name="Picture 4" descr="Padlock on computer motherboard">
            <a:extLst>
              <a:ext uri="{FF2B5EF4-FFF2-40B4-BE49-F238E27FC236}">
                <a16:creationId xmlns:a16="http://schemas.microsoft.com/office/drawing/2014/main" id="{410405CE-B894-46FA-ABE7-5251C56F34E0}"/>
              </a:ext>
            </a:extLst>
          </p:cNvPr>
          <p:cNvPicPr>
            <a:picLocks noChangeAspect="1"/>
          </p:cNvPicPr>
          <p:nvPr/>
        </p:nvPicPr>
        <p:blipFill rotWithShape="1">
          <a:blip r:embed="rId2"/>
          <a:srcRect l="6759" r="3370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50655AD-31B6-4D97-858D-3D80A0689739}"/>
              </a:ext>
            </a:extLst>
          </p:cNvPr>
          <p:cNvSpPr>
            <a:spLocks noGrp="1"/>
          </p:cNvSpPr>
          <p:nvPr>
            <p:ph idx="1"/>
          </p:nvPr>
        </p:nvSpPr>
        <p:spPr>
          <a:xfrm>
            <a:off x="6513788" y="2333297"/>
            <a:ext cx="4840010" cy="3843666"/>
          </a:xfrm>
        </p:spPr>
        <p:txBody>
          <a:bodyPr>
            <a:normAutofit/>
          </a:bodyPr>
          <a:lstStyle/>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1" i="0" u="none" strike="noStrike" kern="1200" cap="none" spc="0" normalizeH="0" baseline="0" noProof="0">
                <a:ln>
                  <a:noFill/>
                </a:ln>
                <a:effectLst/>
                <a:uLnTx/>
                <a:uFillTx/>
                <a:latin typeface="Arial"/>
                <a:ea typeface="+mn-ea"/>
                <a:cs typeface="+mn-cs"/>
              </a:rPr>
              <a:t>Key Value Databases</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0" i="0" u="none" strike="noStrike" kern="1200" cap="none" spc="0" normalizeH="0" baseline="0" noProof="0">
                <a:ln>
                  <a:noFill/>
                </a:ln>
                <a:effectLst/>
                <a:uLnTx/>
                <a:uFillTx/>
                <a:latin typeface="Arial"/>
                <a:ea typeface="+mn-ea"/>
                <a:cs typeface="+mn-cs"/>
              </a:rPr>
              <a:t>e.g A storage facility</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0" i="0" u="none" strike="noStrike" kern="1200" cap="none" spc="0" normalizeH="0" baseline="0" noProof="0">
                <a:ln>
                  <a:noFill/>
                </a:ln>
                <a:effectLst/>
                <a:uLnTx/>
                <a:uFillTx/>
                <a:latin typeface="Arial"/>
                <a:ea typeface="+mn-ea"/>
                <a:cs typeface="+mn-cs"/>
              </a:rPr>
              <a:t>- Unstructured, Just a list of Unique Key and Value(Content)</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endParaRPr kumimoji="0" lang="en-US" sz="1400" b="0" i="0" u="none" strike="noStrike" kern="1200" cap="none" spc="0" normalizeH="0" baseline="0" noProof="0">
              <a:ln>
                <a:noFill/>
              </a:ln>
              <a:effectLst/>
              <a:uLnTx/>
              <a:uFillTx/>
              <a:latin typeface="Arial"/>
              <a:ea typeface="+mn-ea"/>
              <a:cs typeface="+mn-cs"/>
            </a:endParaRP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1" i="0" u="none" strike="noStrike" kern="1200" cap="none" spc="0" normalizeH="0" baseline="0" noProof="0">
                <a:ln>
                  <a:noFill/>
                </a:ln>
                <a:effectLst/>
                <a:uLnTx/>
                <a:uFillTx/>
                <a:latin typeface="Arial"/>
                <a:ea typeface="+mn-ea"/>
                <a:cs typeface="+mn-cs"/>
              </a:rPr>
              <a:t>Wide Column Store</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0" i="0" u="none" strike="noStrike" kern="1200" cap="none" spc="0" normalizeH="0" baseline="0" noProof="0">
                <a:ln>
                  <a:noFill/>
                </a:ln>
                <a:effectLst/>
                <a:uLnTx/>
                <a:uFillTx/>
                <a:latin typeface="Arial"/>
                <a:ea typeface="+mn-ea"/>
                <a:cs typeface="+mn-cs"/>
              </a:rPr>
              <a:t>It has One or more keys unique to that table. </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0" i="0" u="none" strike="noStrike" kern="1200" cap="none" spc="0" normalizeH="0" baseline="0" noProof="0">
                <a:ln>
                  <a:noFill/>
                </a:ln>
                <a:effectLst/>
                <a:uLnTx/>
                <a:uFillTx/>
                <a:latin typeface="Arial"/>
                <a:ea typeface="+mn-ea"/>
                <a:cs typeface="+mn-cs"/>
              </a:rPr>
              <a:t>a partition key and/or composite key(same key structure)</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0" i="0" u="none" strike="noStrike" kern="1200" cap="none" spc="0" normalizeH="0" baseline="0" noProof="0">
                <a:ln>
                  <a:noFill/>
                </a:ln>
                <a:effectLst/>
                <a:uLnTx/>
                <a:uFillTx/>
                <a:latin typeface="Arial"/>
                <a:ea typeface="+mn-ea"/>
                <a:cs typeface="+mn-cs"/>
              </a:rPr>
              <a:t>Have attributes but don’t have to be the same as in RDB</a:t>
            </a:r>
          </a:p>
          <a:p>
            <a:pPr marL="228600" marR="0" lvl="0" indent="-228600" defTabSz="914400" rtl="0" eaLnBrk="1" fontAlgn="auto" latinLnBrk="0" hangingPunct="1">
              <a:spcBef>
                <a:spcPts val="1000"/>
              </a:spcBef>
              <a:spcAft>
                <a:spcPts val="0"/>
              </a:spcAft>
              <a:buClr>
                <a:srgbClr val="4DA1C3"/>
              </a:buClr>
              <a:buSzTx/>
              <a:buFont typeface="Avenir Next LT Pro" panose="020B0504020202020204" pitchFamily="34" charset="0"/>
              <a:buChar char="+"/>
              <a:tabLst/>
              <a:defRPr/>
            </a:pPr>
            <a:r>
              <a:rPr kumimoji="0" lang="en-US" sz="1400" b="0" i="0" u="none" strike="noStrike" kern="1200" cap="none" spc="0" normalizeH="0" baseline="0" noProof="0">
                <a:ln>
                  <a:noFill/>
                </a:ln>
                <a:effectLst/>
                <a:uLnTx/>
                <a:uFillTx/>
                <a:latin typeface="Arial"/>
                <a:ea typeface="+mn-ea"/>
                <a:cs typeface="+mn-cs"/>
              </a:rPr>
              <a:t>e.g: Getting information from multiple EC2 instances/DynamoDB</a:t>
            </a:r>
          </a:p>
          <a:p>
            <a:endParaRPr lang="en-US" sz="1400"/>
          </a:p>
        </p:txBody>
      </p:sp>
    </p:spTree>
    <p:extLst>
      <p:ext uri="{BB962C8B-B14F-4D97-AF65-F5344CB8AC3E}">
        <p14:creationId xmlns:p14="http://schemas.microsoft.com/office/powerpoint/2010/main" val="2038373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CB2F-547D-4131-B41E-63B7776070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8A22DE-1BB1-4A88-B5AA-ED943E61A017}"/>
              </a:ext>
            </a:extLst>
          </p:cNvPr>
          <p:cNvSpPr>
            <a:spLocks noGrp="1"/>
          </p:cNvSpPr>
          <p:nvPr>
            <p:ph idx="1"/>
          </p:nvPr>
        </p:nvSpPr>
        <p:spPr/>
        <p:txBody>
          <a:bodyPr>
            <a:normAutofit fontScale="77500" lnSpcReduction="20000"/>
          </a:bodyPr>
          <a:lstStyle/>
          <a:p>
            <a:r>
              <a:rPr lang="en-US" dirty="0"/>
              <a:t>A company has on-premises servers running a relational database.</a:t>
            </a:r>
          </a:p>
          <a:p>
            <a:r>
              <a:rPr lang="en-US" dirty="0"/>
              <a:t>The current database serves high read traffic for users in different locations. The company wants to migrate to AWS with the least amount of effort.</a:t>
            </a:r>
          </a:p>
          <a:p>
            <a:r>
              <a:rPr lang="en-US" dirty="0"/>
              <a:t>The database solution should support disaster recovery and not affect the company's current traffic flow.</a:t>
            </a:r>
          </a:p>
          <a:p>
            <a:r>
              <a:rPr lang="en-US" dirty="0"/>
              <a:t>Which solution meets these requirements?</a:t>
            </a:r>
          </a:p>
          <a:p>
            <a:endParaRPr lang="en-US" dirty="0"/>
          </a:p>
          <a:p>
            <a:r>
              <a:rPr lang="en-US" dirty="0"/>
              <a:t>A.	Use a database in Amazon RDS with Multi-AZ and at least one read replica</a:t>
            </a:r>
          </a:p>
          <a:p>
            <a:r>
              <a:rPr lang="en-US" dirty="0"/>
              <a:t>B.	Use a database in Amazon RDS with Multi-AZ and at least one standby replica</a:t>
            </a:r>
          </a:p>
          <a:p>
            <a:r>
              <a:rPr lang="en-US" dirty="0"/>
              <a:t>C.	Use databases hosted on multiple Amazon EC2 instances in different AWS Regions</a:t>
            </a:r>
          </a:p>
          <a:p>
            <a:r>
              <a:rPr lang="en-US" dirty="0"/>
              <a:t>D.	Use databases hosted on Amazon EC2 instances behind an Application Load Balancer in different Availability Zones</a:t>
            </a:r>
          </a:p>
          <a:p>
            <a:endParaRPr lang="en-US" dirty="0"/>
          </a:p>
        </p:txBody>
      </p:sp>
    </p:spTree>
    <p:extLst>
      <p:ext uri="{BB962C8B-B14F-4D97-AF65-F5344CB8AC3E}">
        <p14:creationId xmlns:p14="http://schemas.microsoft.com/office/powerpoint/2010/main" val="536290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C960-9103-49C4-AF70-051D7A270B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D5B3D4-DB44-4DED-94BE-FFBB8F4A28E6}"/>
              </a:ext>
            </a:extLst>
          </p:cNvPr>
          <p:cNvSpPr>
            <a:spLocks noGrp="1"/>
          </p:cNvSpPr>
          <p:nvPr>
            <p:ph idx="1"/>
          </p:nvPr>
        </p:nvSpPr>
        <p:spPr/>
        <p:txBody>
          <a:bodyPr/>
          <a:lstStyle/>
          <a:p>
            <a:r>
              <a:rPr lang="en-US" dirty="0"/>
              <a:t>Answer: A</a:t>
            </a:r>
          </a:p>
          <a:p>
            <a:r>
              <a:rPr lang="en-US" dirty="0"/>
              <a:t> </a:t>
            </a:r>
          </a:p>
          <a:p>
            <a:endParaRPr lang="en-US" dirty="0"/>
          </a:p>
          <a:p>
            <a:r>
              <a:rPr lang="en-US" dirty="0"/>
              <a:t>Explanation:</a:t>
            </a:r>
          </a:p>
          <a:p>
            <a:r>
              <a:rPr lang="en-US" dirty="0"/>
              <a:t>https://aws.amazon.com/blogs/database/implementing-a-disaster-recovery-strategy-with-amazon- </a:t>
            </a:r>
            <a:r>
              <a:rPr lang="en-US" dirty="0" err="1"/>
              <a:t>rds</a:t>
            </a:r>
            <a:r>
              <a:rPr lang="en-US" dirty="0"/>
              <a:t>/</a:t>
            </a:r>
          </a:p>
          <a:p>
            <a:endParaRPr lang="en-US" dirty="0"/>
          </a:p>
        </p:txBody>
      </p:sp>
    </p:spTree>
    <p:extLst>
      <p:ext uri="{BB962C8B-B14F-4D97-AF65-F5344CB8AC3E}">
        <p14:creationId xmlns:p14="http://schemas.microsoft.com/office/powerpoint/2010/main" val="2921379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72E1-8A12-4808-A53C-D79B38C4D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535FDA-9BE2-4B1E-9B5B-DBFC1D3970DB}"/>
              </a:ext>
            </a:extLst>
          </p:cNvPr>
          <p:cNvSpPr>
            <a:spLocks noGrp="1"/>
          </p:cNvSpPr>
          <p:nvPr>
            <p:ph idx="1"/>
          </p:nvPr>
        </p:nvSpPr>
        <p:spPr/>
        <p:txBody>
          <a:bodyPr>
            <a:normAutofit fontScale="85000" lnSpcReduction="20000"/>
          </a:bodyPr>
          <a:lstStyle/>
          <a:p>
            <a:r>
              <a:rPr lang="en-US" dirty="0"/>
              <a:t>QUESTION 49</a:t>
            </a:r>
          </a:p>
          <a:p>
            <a:r>
              <a:rPr lang="en-US" dirty="0"/>
              <a:t>A media streaming company collects real-time data and stores it in a disk-optimized database system.</a:t>
            </a:r>
          </a:p>
          <a:p>
            <a:r>
              <a:rPr lang="en-US" dirty="0"/>
              <a:t>The company is not getting the expected throughput and wants an in-memory database storage solution that performs faster and provides high availability using data replication.</a:t>
            </a:r>
          </a:p>
          <a:p>
            <a:r>
              <a:rPr lang="en-US" dirty="0"/>
              <a:t>Which database should a solutions architect recommend'?</a:t>
            </a:r>
          </a:p>
          <a:p>
            <a:endParaRPr lang="en-US" dirty="0"/>
          </a:p>
          <a:p>
            <a:r>
              <a:rPr lang="en-US" dirty="0"/>
              <a:t>A.	Amazon RDS for MySQL</a:t>
            </a:r>
          </a:p>
          <a:p>
            <a:r>
              <a:rPr lang="en-US" dirty="0"/>
              <a:t>B.	Amazon RDS for PostgreSQL</a:t>
            </a:r>
          </a:p>
          <a:p>
            <a:r>
              <a:rPr lang="en-US" dirty="0"/>
              <a:t>C.	Amazon </a:t>
            </a:r>
            <a:r>
              <a:rPr lang="en-US" dirty="0" err="1"/>
              <a:t>ElastiCache</a:t>
            </a:r>
            <a:r>
              <a:rPr lang="en-US" dirty="0"/>
              <a:t> for Redis</a:t>
            </a:r>
          </a:p>
          <a:p>
            <a:r>
              <a:rPr lang="en-US" dirty="0"/>
              <a:t>D.	Amazon </a:t>
            </a:r>
            <a:r>
              <a:rPr lang="en-US" dirty="0" err="1"/>
              <a:t>ElastiCache</a:t>
            </a:r>
            <a:r>
              <a:rPr lang="en-US" dirty="0"/>
              <a:t> for Memcached</a:t>
            </a:r>
          </a:p>
          <a:p>
            <a:endParaRPr lang="en-US" dirty="0"/>
          </a:p>
        </p:txBody>
      </p:sp>
    </p:spTree>
    <p:extLst>
      <p:ext uri="{BB962C8B-B14F-4D97-AF65-F5344CB8AC3E}">
        <p14:creationId xmlns:p14="http://schemas.microsoft.com/office/powerpoint/2010/main" val="3286313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3D51-BCD7-4D48-98B4-2D6105852B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2DE63A-64E6-47A7-A0F2-4E81DE14307E}"/>
              </a:ext>
            </a:extLst>
          </p:cNvPr>
          <p:cNvSpPr>
            <a:spLocks noGrp="1"/>
          </p:cNvSpPr>
          <p:nvPr>
            <p:ph idx="1"/>
          </p:nvPr>
        </p:nvSpPr>
        <p:spPr/>
        <p:txBody>
          <a:bodyPr/>
          <a:lstStyle/>
          <a:p>
            <a:r>
              <a:rPr lang="en-US" dirty="0"/>
              <a:t>Answer: C</a:t>
            </a:r>
          </a:p>
          <a:p>
            <a:r>
              <a:rPr lang="en-US" dirty="0"/>
              <a:t>Explanation:</a:t>
            </a:r>
          </a:p>
          <a:p>
            <a:r>
              <a:rPr lang="en-US" dirty="0"/>
              <a:t>Amazon </a:t>
            </a:r>
            <a:r>
              <a:rPr lang="en-US" dirty="0" err="1"/>
              <a:t>ElastiCache</a:t>
            </a:r>
            <a:r>
              <a:rPr lang="en-US" dirty="0"/>
              <a:t> is an in-memory database. With </a:t>
            </a:r>
            <a:r>
              <a:rPr lang="en-US" dirty="0" err="1"/>
              <a:t>ElastiCache</a:t>
            </a:r>
            <a:r>
              <a:rPr lang="en-US" dirty="0"/>
              <a:t> Memcached there is no data replication or high availability. As you can see in the diagram, each node is a separate partition of data:</a:t>
            </a:r>
          </a:p>
          <a:p>
            <a:r>
              <a:rPr lang="en-US" dirty="0"/>
              <a:t>Therefore, the Redis engine must be used which does support both data replication and clustering. The following diagram shows a Redis architecture with cluster mode enabled:</a:t>
            </a:r>
          </a:p>
        </p:txBody>
      </p:sp>
    </p:spTree>
    <p:extLst>
      <p:ext uri="{BB962C8B-B14F-4D97-AF65-F5344CB8AC3E}">
        <p14:creationId xmlns:p14="http://schemas.microsoft.com/office/powerpoint/2010/main" val="217095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09C3-7CB2-448C-B447-F6394F97C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E05F75-ACFD-4646-A44D-EA34AB96D2BB}"/>
              </a:ext>
            </a:extLst>
          </p:cNvPr>
          <p:cNvSpPr>
            <a:spLocks noGrp="1"/>
          </p:cNvSpPr>
          <p:nvPr>
            <p:ph idx="1"/>
          </p:nvPr>
        </p:nvSpPr>
        <p:spPr/>
        <p:txBody>
          <a:bodyPr>
            <a:normAutofit fontScale="62500" lnSpcReduction="20000"/>
          </a:bodyPr>
          <a:lstStyle/>
          <a:p>
            <a:r>
              <a:rPr lang="en-US" dirty="0"/>
              <a:t>QUESTION 51</a:t>
            </a:r>
          </a:p>
          <a:p>
            <a:r>
              <a:rPr lang="en-US" dirty="0"/>
              <a:t>A company has a two-tier application architecture that runs in public and private subnets Amazon EC2 instances running the web application are in the public subnet and a database runs on the private subnet.</a:t>
            </a:r>
          </a:p>
          <a:p>
            <a:r>
              <a:rPr lang="en-US" dirty="0"/>
              <a:t>The web application instances and the database are running in a single Availability Zone (AZ). Which combination of steps should a solutions architect take to provide high availability for this architecture? (Select TWO.)</a:t>
            </a:r>
          </a:p>
          <a:p>
            <a:endParaRPr lang="en-US" dirty="0"/>
          </a:p>
          <a:p>
            <a:r>
              <a:rPr lang="en-US" dirty="0"/>
              <a:t>A.	Create new public and private subnets in the same AZ for high availability</a:t>
            </a:r>
          </a:p>
          <a:p>
            <a:r>
              <a:rPr lang="en-US" dirty="0"/>
              <a:t>B.	Create an Amazon EC2 Auto Scaling group and Application Load Balancer spanning multiple AZs</a:t>
            </a:r>
          </a:p>
          <a:p>
            <a:r>
              <a:rPr lang="en-US" dirty="0"/>
              <a:t>C.	Add the existing web application instances to an Auto Scaling group behind an Application Load</a:t>
            </a:r>
          </a:p>
          <a:p>
            <a:r>
              <a:rPr lang="en-US" dirty="0"/>
              <a:t>Balancer</a:t>
            </a:r>
          </a:p>
          <a:p>
            <a:r>
              <a:rPr lang="en-US" dirty="0"/>
              <a:t>D.	Create new public and private subnets in a new AZ Create a database using Amazon EC2 in one AZ</a:t>
            </a:r>
          </a:p>
          <a:p>
            <a:r>
              <a:rPr lang="en-US" dirty="0"/>
              <a:t>E.	Create new public and private subnets in the same VPC each in a new AZ Migrate the database to an Amazon RDS multi-AZ deployment</a:t>
            </a:r>
          </a:p>
          <a:p>
            <a:endParaRPr lang="en-US" dirty="0"/>
          </a:p>
        </p:txBody>
      </p:sp>
    </p:spTree>
    <p:extLst>
      <p:ext uri="{BB962C8B-B14F-4D97-AF65-F5344CB8AC3E}">
        <p14:creationId xmlns:p14="http://schemas.microsoft.com/office/powerpoint/2010/main" val="90621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B584-11F3-4D31-B834-C42D7BA777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1DCDA3-5500-405A-B3FA-378F565461D9}"/>
              </a:ext>
            </a:extLst>
          </p:cNvPr>
          <p:cNvSpPr>
            <a:spLocks noGrp="1"/>
          </p:cNvSpPr>
          <p:nvPr>
            <p:ph idx="1"/>
          </p:nvPr>
        </p:nvSpPr>
        <p:spPr/>
        <p:txBody>
          <a:bodyPr/>
          <a:lstStyle/>
          <a:p>
            <a:r>
              <a:rPr lang="en-US" dirty="0"/>
              <a:t>Answer: BE</a:t>
            </a:r>
          </a:p>
          <a:p>
            <a:r>
              <a:rPr lang="en-US" dirty="0"/>
              <a:t>Explanation:</a:t>
            </a:r>
          </a:p>
          <a:p>
            <a:r>
              <a:rPr lang="en-US" dirty="0"/>
              <a:t>You would the EC2 instances to have high availability by placing them in multiple AZs.</a:t>
            </a:r>
          </a:p>
          <a:p>
            <a:endParaRPr lang="en-US" dirty="0"/>
          </a:p>
          <a:p>
            <a:endParaRPr lang="en-US" dirty="0"/>
          </a:p>
        </p:txBody>
      </p:sp>
    </p:spTree>
    <p:extLst>
      <p:ext uri="{BB962C8B-B14F-4D97-AF65-F5344CB8AC3E}">
        <p14:creationId xmlns:p14="http://schemas.microsoft.com/office/powerpoint/2010/main" val="146405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7020E-BAE2-44A4-838D-135FC59B68D3}"/>
              </a:ext>
            </a:extLst>
          </p:cNvPr>
          <p:cNvSpPr>
            <a:spLocks noGrp="1"/>
          </p:cNvSpPr>
          <p:nvPr>
            <p:ph type="title"/>
          </p:nvPr>
        </p:nvSpPr>
        <p:spPr/>
        <p:txBody>
          <a:bodyPr>
            <a:normAutofit/>
          </a:bodyPr>
          <a:lstStyle/>
          <a:p>
            <a:r>
              <a:rPr lang="en-US" sz="4000" b="1" dirty="0">
                <a:latin typeface="Aharoni" panose="02010803020104030203" pitchFamily="2" charset="-79"/>
                <a:cs typeface="Aharoni" panose="02010803020104030203" pitchFamily="2" charset="-79"/>
              </a:rPr>
              <a:t>Types of Non relational </a:t>
            </a:r>
            <a:r>
              <a:rPr kumimoji="0" lang="en-US" sz="4000" b="1" i="0" u="none" strike="noStrike" kern="1200" cap="none" spc="0" normalizeH="0" baseline="0" noProof="0" dirty="0">
                <a:ln>
                  <a:noFill/>
                </a:ln>
                <a:effectLst/>
                <a:uLnTx/>
                <a:uFillTx/>
                <a:latin typeface="Aharoni" panose="02010803020104030203" pitchFamily="2" charset="-79"/>
                <a:cs typeface="Aharoni" panose="02010803020104030203" pitchFamily="2" charset="-79"/>
              </a:rPr>
              <a:t>DB </a:t>
            </a:r>
            <a:r>
              <a:rPr lang="en-US" sz="4000" b="1" dirty="0">
                <a:latin typeface="Aharoni" panose="02010803020104030203" pitchFamily="2" charset="-79"/>
                <a:cs typeface="Aharoni" panose="02010803020104030203" pitchFamily="2" charset="-79"/>
              </a:rPr>
              <a:t>NoSQL cont.</a:t>
            </a:r>
          </a:p>
        </p:txBody>
      </p:sp>
      <p:sp>
        <p:nvSpPr>
          <p:cNvPr id="5" name="Text Placeholder 4">
            <a:extLst>
              <a:ext uri="{FF2B5EF4-FFF2-40B4-BE49-F238E27FC236}">
                <a16:creationId xmlns:a16="http://schemas.microsoft.com/office/drawing/2014/main" id="{22ED5971-4EB7-4B15-8F54-19E12C2D4FF3}"/>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None/>
              <a:tabLst/>
              <a:defRPr/>
            </a:pPr>
            <a:r>
              <a:rPr kumimoji="0" lang="en-US" sz="2400" b="1" i="0" u="none" strike="noStrike" kern="1200" cap="none" spc="0" normalizeH="0" baseline="0" noProof="0" dirty="0">
                <a:ln>
                  <a:noFill/>
                </a:ln>
                <a:solidFill>
                  <a:srgbClr val="242C41"/>
                </a:solidFill>
                <a:effectLst/>
                <a:uLnTx/>
                <a:uFillTx/>
                <a:latin typeface="Arial"/>
                <a:ea typeface="+mn-ea"/>
                <a:cs typeface="+mn-cs"/>
              </a:rPr>
              <a:t>Document store </a:t>
            </a:r>
          </a:p>
          <a:p>
            <a:endParaRPr lang="en-US" dirty="0"/>
          </a:p>
        </p:txBody>
      </p:sp>
      <p:sp>
        <p:nvSpPr>
          <p:cNvPr id="6" name="Content Placeholder 5">
            <a:extLst>
              <a:ext uri="{FF2B5EF4-FFF2-40B4-BE49-F238E27FC236}">
                <a16:creationId xmlns:a16="http://schemas.microsoft.com/office/drawing/2014/main" id="{CB3A66D4-2B43-403D-8536-9E4B2F037703}"/>
              </a:ext>
            </a:extLst>
          </p:cNvPr>
          <p:cNvSpPr>
            <a:spLocks noGrp="1"/>
          </p:cNvSpPr>
          <p:nvPr>
            <p:ph sz="half" idx="2"/>
          </p:nvPr>
        </p:nvSpPr>
        <p:spPr/>
        <p:txBody>
          <a:bodyPr>
            <a:normAutofit fontScale="55000" lnSpcReduction="20000"/>
          </a:bodyPr>
          <a:lstStyle/>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ea typeface="+mn-ea"/>
                <a:cs typeface="+mn-cs"/>
              </a:rPr>
              <a:t>Designed to store and query data as Documents / JSON/XML</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rPr>
              <a:t>Structure can be different between documents in a database</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rPr>
              <a:t>Extension of Key Value store with a unique ID to the Document</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rPr>
              <a:t>Interacting with whole documents or deep attributes(nested documents e.g. catalogues, user profiles)</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rPr>
              <a:t>Flexible indexing (Can run powerful queries)</a:t>
            </a:r>
          </a:p>
          <a:p>
            <a:pPr marL="0" indent="0">
              <a:buNone/>
            </a:pPr>
            <a:r>
              <a:rPr lang="en-US" sz="2800" b="1" dirty="0"/>
              <a:t>Graph style DB</a:t>
            </a:r>
          </a:p>
          <a:p>
            <a:r>
              <a:rPr lang="en-US" sz="2800" dirty="0"/>
              <a:t>Great for relationship data(Facebooks)</a:t>
            </a:r>
          </a:p>
          <a:p>
            <a:r>
              <a:rPr lang="en-US" sz="2800" dirty="0"/>
              <a:t>Relationships are formally defined and saved in the data</a:t>
            </a:r>
          </a:p>
          <a:p>
            <a:r>
              <a:rPr lang="en-US" sz="2800" dirty="0"/>
              <a:t>Relationships between nodes and edges</a:t>
            </a:r>
          </a:p>
          <a:p>
            <a:endParaRPr lang="en-US" dirty="0"/>
          </a:p>
        </p:txBody>
      </p:sp>
      <p:sp>
        <p:nvSpPr>
          <p:cNvPr id="7" name="Text Placeholder 6">
            <a:extLst>
              <a:ext uri="{FF2B5EF4-FFF2-40B4-BE49-F238E27FC236}">
                <a16:creationId xmlns:a16="http://schemas.microsoft.com/office/drawing/2014/main" id="{7DE71F4D-DB3A-40DF-91DE-D27795EE19A1}"/>
              </a:ext>
            </a:extLst>
          </p:cNvPr>
          <p:cNvSpPr>
            <a:spLocks noGrp="1"/>
          </p:cNvSpPr>
          <p:nvPr>
            <p:ph type="body" sz="quarter" idx="3"/>
          </p:nvPr>
        </p:nvSpPr>
        <p:spPr/>
        <p:txBody>
          <a:bodyPr/>
          <a:lstStyle/>
          <a:p>
            <a:r>
              <a:rPr lang="en-US" b="1" dirty="0"/>
              <a:t>Column Databases</a:t>
            </a:r>
          </a:p>
          <a:p>
            <a:endParaRPr lang="en-US" dirty="0"/>
          </a:p>
        </p:txBody>
      </p:sp>
      <p:sp>
        <p:nvSpPr>
          <p:cNvPr id="8" name="Content Placeholder 7">
            <a:extLst>
              <a:ext uri="{FF2B5EF4-FFF2-40B4-BE49-F238E27FC236}">
                <a16:creationId xmlns:a16="http://schemas.microsoft.com/office/drawing/2014/main" id="{75FFBE77-14DB-4E98-BDC8-DF1E8000541F}"/>
              </a:ext>
            </a:extLst>
          </p:cNvPr>
          <p:cNvSpPr>
            <a:spLocks noGrp="1"/>
          </p:cNvSpPr>
          <p:nvPr>
            <p:ph sz="quarter" idx="4"/>
          </p:nvPr>
        </p:nvSpPr>
        <p:spPr/>
        <p:txBody>
          <a:bodyPr>
            <a:normAutofit fontScale="55000" lnSpcReduction="20000"/>
          </a:bodyPr>
          <a:lstStyle/>
          <a:p>
            <a:pPr marL="0" marR="0" lvl="0" indent="0" algn="l" defTabSz="914400" rtl="0" eaLnBrk="1" fontAlgn="auto" latinLnBrk="0" hangingPunct="1">
              <a:lnSpc>
                <a:spcPct val="110000"/>
              </a:lnSpc>
              <a:spcBef>
                <a:spcPts val="1000"/>
              </a:spcBef>
              <a:spcAft>
                <a:spcPts val="0"/>
              </a:spcAft>
              <a:buClr>
                <a:srgbClr val="4DA1C3"/>
              </a:buClr>
              <a:buSzTx/>
              <a:buNone/>
              <a:tabLst/>
              <a:defRPr/>
            </a:pPr>
            <a:r>
              <a:rPr kumimoji="0" lang="en-US" sz="2800" b="1" i="0" u="none" strike="noStrike" kern="1200" cap="none" spc="0" normalizeH="0" baseline="0" noProof="0" dirty="0">
                <a:ln>
                  <a:noFill/>
                </a:ln>
                <a:solidFill>
                  <a:srgbClr val="242C41"/>
                </a:solidFill>
                <a:effectLst/>
                <a:uLnTx/>
                <a:uFillTx/>
                <a:latin typeface="Arial"/>
                <a:ea typeface="+mn-ea"/>
                <a:cs typeface="+mn-cs"/>
              </a:rPr>
              <a:t>Row Store(MySQL)</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latin typeface="Arial"/>
                <a:ea typeface="+mn-ea"/>
                <a:cs typeface="+mn-cs"/>
              </a:rPr>
              <a:t>Interacting with data on rows, adding, updating, deleting</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latin typeface="Arial"/>
                <a:ea typeface="+mn-ea"/>
                <a:cs typeface="+mn-cs"/>
              </a:rPr>
              <a:t>Online Transaction Processing. OLTP-Order DBs, stock DBs, </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b="0" i="0" u="none" strike="noStrike" kern="1200" cap="none" spc="0" normalizeH="0" baseline="0" noProof="0" dirty="0">
                <a:ln>
                  <a:noFill/>
                </a:ln>
                <a:solidFill>
                  <a:srgbClr val="242C41"/>
                </a:solidFill>
                <a:effectLst/>
                <a:uLnTx/>
                <a:uFillTx/>
                <a:latin typeface="Arial"/>
                <a:ea typeface="+mn-ea"/>
                <a:cs typeface="+mn-cs"/>
              </a:rPr>
              <a:t>Rows and items that are constantly modified</a:t>
            </a:r>
          </a:p>
          <a:p>
            <a:pPr marL="0" marR="0" lvl="0" indent="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None/>
              <a:tabLst/>
              <a:defRPr/>
            </a:pPr>
            <a:r>
              <a:rPr kumimoji="0" lang="en-US" sz="2800" b="1" i="0" u="none" strike="noStrike" kern="1200" cap="none" spc="0" normalizeH="0" baseline="0" noProof="0" dirty="0">
                <a:ln>
                  <a:noFill/>
                </a:ln>
                <a:solidFill>
                  <a:srgbClr val="242C41"/>
                </a:solidFill>
                <a:effectLst/>
                <a:uLnTx/>
                <a:uFillTx/>
                <a:latin typeface="Arial"/>
                <a:ea typeface="+mn-ea"/>
                <a:cs typeface="+mn-cs"/>
              </a:rPr>
              <a:t>Column Store (Redshift)</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i="0" u="none" strike="noStrike" kern="1200" cap="none" spc="0" normalizeH="0" baseline="0" noProof="0" dirty="0">
                <a:ln>
                  <a:noFill/>
                </a:ln>
                <a:solidFill>
                  <a:srgbClr val="242C41"/>
                </a:solidFill>
                <a:effectLst/>
                <a:uLnTx/>
                <a:uFillTx/>
                <a:latin typeface="Arial"/>
                <a:ea typeface="+mn-ea"/>
                <a:cs typeface="+mn-cs"/>
              </a:rPr>
              <a:t>Same as row but stored in columns with same item information</a:t>
            </a:r>
          </a:p>
          <a:p>
            <a:pPr marL="228600" marR="0" lvl="0" indent="-228600" algn="l" defTabSz="914400" rtl="0" eaLnBrk="1" fontAlgn="auto" latinLnBrk="0" hangingPunct="1">
              <a:lnSpc>
                <a:spcPct val="110000"/>
              </a:lnSpc>
              <a:spcBef>
                <a:spcPts val="1000"/>
              </a:spcBef>
              <a:spcAft>
                <a:spcPts val="0"/>
              </a:spcAft>
              <a:buClr>
                <a:srgbClr val="4DA1C3"/>
              </a:buClr>
              <a:buSzTx/>
              <a:buFont typeface="Avenir Next LT Pro" panose="020B0504020202020204" pitchFamily="34" charset="0"/>
              <a:buChar char="+"/>
              <a:tabLst/>
              <a:defRPr/>
            </a:pPr>
            <a:r>
              <a:rPr kumimoji="0" lang="en-US" sz="2800" i="0" u="none" strike="noStrike" kern="1200" cap="none" spc="0" normalizeH="0" baseline="0" noProof="0" dirty="0">
                <a:ln>
                  <a:noFill/>
                </a:ln>
                <a:solidFill>
                  <a:srgbClr val="242C41"/>
                </a:solidFill>
                <a:effectLst/>
                <a:uLnTx/>
                <a:uFillTx/>
                <a:latin typeface="Arial"/>
                <a:ea typeface="+mn-ea"/>
                <a:cs typeface="+mn-cs"/>
              </a:rPr>
              <a:t>Makes it very inefficient for transaction style reporting but makes it good for reporting as you can query all products or variants for an item</a:t>
            </a:r>
          </a:p>
          <a:p>
            <a:endParaRPr lang="en-US" dirty="0"/>
          </a:p>
        </p:txBody>
      </p:sp>
    </p:spTree>
    <p:extLst>
      <p:ext uri="{BB962C8B-B14F-4D97-AF65-F5344CB8AC3E}">
        <p14:creationId xmlns:p14="http://schemas.microsoft.com/office/powerpoint/2010/main" val="7581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804BAF-C434-4CC3-8D4A-95624F3D709C}"/>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39A41-0A69-43F6-8547-9E3AD4D82FF3}"/>
              </a:ext>
            </a:extLst>
          </p:cNvPr>
          <p:cNvSpPr>
            <a:spLocks noGrp="1"/>
          </p:cNvSpPr>
          <p:nvPr>
            <p:ph type="title"/>
          </p:nvPr>
        </p:nvSpPr>
        <p:spPr>
          <a:xfrm>
            <a:off x="594804" y="640263"/>
            <a:ext cx="6619811" cy="1344975"/>
          </a:xfrm>
        </p:spPr>
        <p:txBody>
          <a:bodyPr>
            <a:normAutofit/>
          </a:bodyPr>
          <a:lstStyle/>
          <a:p>
            <a:r>
              <a:rPr lang="en-US" sz="4000" b="1" dirty="0"/>
              <a:t>ACID VS BASE</a:t>
            </a:r>
          </a:p>
        </p:txBody>
      </p:sp>
      <p:graphicFrame>
        <p:nvGraphicFramePr>
          <p:cNvPr id="5" name="Content Placeholder 2">
            <a:extLst>
              <a:ext uri="{FF2B5EF4-FFF2-40B4-BE49-F238E27FC236}">
                <a16:creationId xmlns:a16="http://schemas.microsoft.com/office/drawing/2014/main" id="{460842A0-BCEF-4F31-84B6-FA3F17F15406}"/>
              </a:ext>
            </a:extLst>
          </p:cNvPr>
          <p:cNvGraphicFramePr>
            <a:graphicFrameLocks noGrp="1"/>
          </p:cNvGraphicFramePr>
          <p:nvPr>
            <p:ph idx="1"/>
            <p:extLst>
              <p:ext uri="{D42A27DB-BD31-4B8C-83A1-F6EECF244321}">
                <p14:modId xmlns:p14="http://schemas.microsoft.com/office/powerpoint/2010/main" val="3345105840"/>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0161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30FEC-4AF0-4ACA-880B-3902EDD7A26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ACID</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4">
            <a:extLst>
              <a:ext uri="{FF2B5EF4-FFF2-40B4-BE49-F238E27FC236}">
                <a16:creationId xmlns:a16="http://schemas.microsoft.com/office/drawing/2014/main" id="{45D94388-F3D7-424D-AC38-5B4A48C9218E}"/>
              </a:ext>
            </a:extLst>
          </p:cNvPr>
          <p:cNvPicPr>
            <a:picLocks noGrp="1" noChangeAspect="1"/>
          </p:cNvPicPr>
          <p:nvPr>
            <p:ph idx="1"/>
          </p:nvPr>
        </p:nvPicPr>
        <p:blipFill>
          <a:blip r:embed="rId2"/>
          <a:stretch>
            <a:fillRect/>
          </a:stretch>
        </p:blipFill>
        <p:spPr>
          <a:xfrm>
            <a:off x="526073" y="2427541"/>
            <a:ext cx="10927990" cy="3997637"/>
          </a:xfrm>
          <a:prstGeom prst="rect">
            <a:avLst/>
          </a:prstGeom>
        </p:spPr>
      </p:pic>
    </p:spTree>
    <p:extLst>
      <p:ext uri="{BB962C8B-B14F-4D97-AF65-F5344CB8AC3E}">
        <p14:creationId xmlns:p14="http://schemas.microsoft.com/office/powerpoint/2010/main" val="19785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5D74-4166-48FD-B7AF-78810DE84DC4}"/>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b="1" dirty="0"/>
              <a:t>BASE</a:t>
            </a:r>
          </a:p>
        </p:txBody>
      </p:sp>
      <p:pic>
        <p:nvPicPr>
          <p:cNvPr id="4" name="Content Placeholder 4">
            <a:extLst>
              <a:ext uri="{FF2B5EF4-FFF2-40B4-BE49-F238E27FC236}">
                <a16:creationId xmlns:a16="http://schemas.microsoft.com/office/drawing/2014/main" id="{8C0076D0-FD87-4F8A-AD32-E4F7DD0F0FD5}"/>
              </a:ext>
            </a:extLst>
          </p:cNvPr>
          <p:cNvPicPr>
            <a:picLocks noGrp="1" noChangeAspect="1"/>
          </p:cNvPicPr>
          <p:nvPr>
            <p:ph idx="1"/>
          </p:nvPr>
        </p:nvPicPr>
        <p:blipFill rotWithShape="1">
          <a:blip r:embed="rId2"/>
          <a:srcRect r="1" b="8607"/>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17354896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4088</Words>
  <Application>Microsoft Office PowerPoint</Application>
  <PresentationFormat>Widescreen</PresentationFormat>
  <Paragraphs>370</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Aharoni</vt:lpstr>
      <vt:lpstr>Arial</vt:lpstr>
      <vt:lpstr>Avenir Next LT Pro</vt:lpstr>
      <vt:lpstr>Calibri</vt:lpstr>
      <vt:lpstr>Calibri Light</vt:lpstr>
      <vt:lpstr>Roboto</vt:lpstr>
      <vt:lpstr>Sagona Book</vt:lpstr>
      <vt:lpstr>Office Theme</vt:lpstr>
      <vt:lpstr>AWS SAA  RELATIONAL DATABASE SERVICE</vt:lpstr>
      <vt:lpstr>DATABASE REFRESHER  A system which stores and manages data(Relational(SQL) and Non Relational Database(NoSQL))</vt:lpstr>
      <vt:lpstr>Relational Database (SQL)</vt:lpstr>
      <vt:lpstr>Non –Relational Database(NOSQL) </vt:lpstr>
      <vt:lpstr> Types of  Non relational DB (NoSQL)</vt:lpstr>
      <vt:lpstr>Types of Non relational DB NoSQL cont.</vt:lpstr>
      <vt:lpstr>ACID VS BASE</vt:lpstr>
      <vt:lpstr>ACID</vt:lpstr>
      <vt:lpstr>BASE</vt:lpstr>
      <vt:lpstr>EXAMS</vt:lpstr>
      <vt:lpstr>DATABASES ON EC2</vt:lpstr>
      <vt:lpstr>Why you don’t need DB on EC2</vt:lpstr>
      <vt:lpstr>PowerPoint Presentation</vt:lpstr>
      <vt:lpstr>PowerPoint Presentation</vt:lpstr>
      <vt:lpstr>PowerPoint Presentation</vt:lpstr>
      <vt:lpstr>EXAM POWERUPS Can RDS multi AZ be used to scale the number of reads an RDS support? </vt:lpstr>
      <vt:lpstr>EXAM POWERUPS</vt:lpstr>
      <vt:lpstr>RDS AUTO BACKUPS,SNAPSHOTS AND RESTORES RDS BACKUPS Recovery Time Objective (RTO) VS Recovery Point Objective (RPO) </vt:lpstr>
      <vt:lpstr>PowerPoint Presentation</vt:lpstr>
      <vt:lpstr>SNAPSHOTS Disastery recovery/Business Continuity</vt:lpstr>
      <vt:lpstr>EXAM POWERUPS</vt:lpstr>
      <vt:lpstr>Read Replicas - Asynchronous replication (written fully to primary instance - stored on disc - replicated to read plicas) - Cross region read replica (written to other regions) - Fully encrypted - Why do RR Matter? </vt:lpstr>
      <vt:lpstr> Amazon RDS Security Authentication, Authorization, Encryption (Transit / Rest)</vt:lpstr>
      <vt:lpstr>RDS MSSQL and RDS Oracle support TDE(Transparent data encrytion) Here, encryption is handled within the DB engine RDS oracle supports integration with CloudHSM </vt:lpstr>
      <vt:lpstr>Aurora Architecture</vt:lpstr>
      <vt:lpstr>PowerPoint Presentation</vt:lpstr>
      <vt:lpstr>  Aurora storage Architecture</vt:lpstr>
      <vt:lpstr>Aurora Endpoints(DNS addresses used to connect to the cluster)</vt:lpstr>
      <vt:lpstr>Aurora Costs </vt:lpstr>
      <vt:lpstr>Aurora Serverless</vt:lpstr>
      <vt:lpstr>PowerPoint Presentation</vt:lpstr>
      <vt:lpstr>Aurora Serverless Use Cases</vt:lpstr>
      <vt:lpstr>Aurora Global Database</vt:lpstr>
      <vt:lpstr>Aurora Multi Master</vt:lpstr>
      <vt:lpstr>ASM vs AMM</vt:lpstr>
      <vt:lpstr>PowerPoint Presentation</vt:lpstr>
      <vt:lpstr>Database Migration Service</vt:lpstr>
      <vt:lpstr>Question</vt:lpstr>
      <vt:lpstr>Answer</vt:lpstr>
      <vt:lpstr>Question</vt:lpstr>
      <vt:lpstr>Answer</vt:lpstr>
      <vt:lpstr>QUESTION  </vt:lpstr>
      <vt:lpstr>PowerPoint Presentation</vt:lpstr>
      <vt:lpstr>QUESTION 15 </vt:lpstr>
      <vt:lpstr>Answer: C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dc:title>
  <dc:creator>Tata, Shulika</dc:creator>
  <cp:lastModifiedBy>Lilian Shulika Tata</cp:lastModifiedBy>
  <cp:revision>52</cp:revision>
  <dcterms:created xsi:type="dcterms:W3CDTF">2021-03-30T17:06:17Z</dcterms:created>
  <dcterms:modified xsi:type="dcterms:W3CDTF">2022-01-11T16:36:06Z</dcterms:modified>
</cp:coreProperties>
</file>